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C24480-7BA0-4E5C-8DDA-671366223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536"/>
          <a:stretch/>
        </p:blipFill>
        <p:spPr>
          <a:xfrm>
            <a:off x="1757905" y="2290905"/>
            <a:ext cx="8676190" cy="6706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835364-DA05-040A-F0C4-A1D44939E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524" y="3896437"/>
            <a:ext cx="7780952" cy="6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CB0000-8D5F-FBC8-8AE6-CFA618E66D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43331"/>
            <a:ext cx="11520000" cy="5171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9A6354-EAAD-AED4-6111-9C63458E8DAB}"/>
              </a:ext>
            </a:extLst>
          </p:cNvPr>
          <p:cNvSpPr/>
          <p:nvPr/>
        </p:nvSpPr>
        <p:spPr bwMode="white">
          <a:xfrm>
            <a:off x="8431338" y="1157611"/>
            <a:ext cx="171371" cy="123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261B2E-C26C-0439-2F4A-285331E8E91F}"/>
              </a:ext>
            </a:extLst>
          </p:cNvPr>
          <p:cNvSpPr/>
          <p:nvPr/>
        </p:nvSpPr>
        <p:spPr bwMode="white">
          <a:xfrm>
            <a:off x="2071537" y="3348049"/>
            <a:ext cx="209454" cy="2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9A59BB-9998-EC59-63DB-E440DA686331}"/>
              </a:ext>
            </a:extLst>
          </p:cNvPr>
          <p:cNvSpPr/>
          <p:nvPr/>
        </p:nvSpPr>
        <p:spPr bwMode="white">
          <a:xfrm>
            <a:off x="5851239" y="3348049"/>
            <a:ext cx="247537" cy="2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6C8724E-76DE-9852-487C-84BF4E2C3E8B}"/>
              </a:ext>
            </a:extLst>
          </p:cNvPr>
          <p:cNvSpPr/>
          <p:nvPr/>
        </p:nvSpPr>
        <p:spPr bwMode="white">
          <a:xfrm>
            <a:off x="9688066" y="3348049"/>
            <a:ext cx="199933" cy="2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1913F7-C365-9992-91E9-E316FDF2F06A}"/>
              </a:ext>
            </a:extLst>
          </p:cNvPr>
          <p:cNvSpPr/>
          <p:nvPr/>
        </p:nvSpPr>
        <p:spPr bwMode="white">
          <a:xfrm>
            <a:off x="2071537" y="5662294"/>
            <a:ext cx="209454" cy="22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63B64C7-F1A9-A196-AC8B-A5E93D597D8A}"/>
              </a:ext>
            </a:extLst>
          </p:cNvPr>
          <p:cNvSpPr/>
          <p:nvPr/>
        </p:nvSpPr>
        <p:spPr bwMode="white">
          <a:xfrm>
            <a:off x="5879801" y="5662294"/>
            <a:ext cx="199933" cy="22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F652F6B-7B07-F2F8-F442-725F49B942A9}"/>
              </a:ext>
            </a:extLst>
          </p:cNvPr>
          <p:cNvSpPr/>
          <p:nvPr/>
        </p:nvSpPr>
        <p:spPr bwMode="white">
          <a:xfrm>
            <a:off x="9649983" y="5662294"/>
            <a:ext cx="247537" cy="22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97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01734C-36C1-76BC-38E6-F3C425ECB7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221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23F304-95E9-5D8D-4E57-73DAFB52AA88}"/>
              </a:ext>
            </a:extLst>
          </p:cNvPr>
          <p:cNvSpPr/>
          <p:nvPr/>
        </p:nvSpPr>
        <p:spPr bwMode="white">
          <a:xfrm>
            <a:off x="1833917" y="1766430"/>
            <a:ext cx="552198" cy="438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FF38E4-63EE-66D6-95FC-B7D00A77ED8F}"/>
              </a:ext>
            </a:extLst>
          </p:cNvPr>
          <p:cNvSpPr/>
          <p:nvPr/>
        </p:nvSpPr>
        <p:spPr bwMode="white">
          <a:xfrm>
            <a:off x="3461950" y="1766430"/>
            <a:ext cx="466512" cy="638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6555D0-8EA8-63C3-2EF6-A49FECA66D9F}"/>
              </a:ext>
            </a:extLst>
          </p:cNvPr>
          <p:cNvSpPr/>
          <p:nvPr/>
        </p:nvSpPr>
        <p:spPr bwMode="white">
          <a:xfrm>
            <a:off x="6879867" y="1766430"/>
            <a:ext cx="456991" cy="638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4C7589-824F-AABA-A841-1F102DF82751}"/>
              </a:ext>
            </a:extLst>
          </p:cNvPr>
          <p:cNvSpPr/>
          <p:nvPr/>
        </p:nvSpPr>
        <p:spPr bwMode="white">
          <a:xfrm>
            <a:off x="8479338" y="1756896"/>
            <a:ext cx="476033" cy="438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5AB7F9-42CA-AFCA-DEC2-C9F90F76F95E}"/>
              </a:ext>
            </a:extLst>
          </p:cNvPr>
          <p:cNvSpPr/>
          <p:nvPr/>
        </p:nvSpPr>
        <p:spPr bwMode="white">
          <a:xfrm>
            <a:off x="1891041" y="2567265"/>
            <a:ext cx="476033" cy="438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4C2B5C4-8C4B-C36B-BC5C-D0EDB856D8AA}"/>
              </a:ext>
            </a:extLst>
          </p:cNvPr>
          <p:cNvSpPr/>
          <p:nvPr/>
        </p:nvSpPr>
        <p:spPr bwMode="white">
          <a:xfrm>
            <a:off x="3404826" y="2567265"/>
            <a:ext cx="485553" cy="438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C9A78B-7EF4-A948-D578-A2FBD2125DA5}"/>
              </a:ext>
            </a:extLst>
          </p:cNvPr>
          <p:cNvSpPr/>
          <p:nvPr/>
        </p:nvSpPr>
        <p:spPr bwMode="white">
          <a:xfrm>
            <a:off x="6917950" y="2567265"/>
            <a:ext cx="399867" cy="438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1B7AF5F-C5D2-3F25-0152-27FC323862AD}"/>
              </a:ext>
            </a:extLst>
          </p:cNvPr>
          <p:cNvSpPr/>
          <p:nvPr/>
        </p:nvSpPr>
        <p:spPr bwMode="white">
          <a:xfrm>
            <a:off x="8269884" y="2567265"/>
            <a:ext cx="552198" cy="44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33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338A20-2E8B-7796-A7DB-F610D79B65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5" y="1025409"/>
            <a:ext cx="11520000" cy="3389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14C2093-295B-EFFD-502C-B8F7B609BD40}"/>
              </a:ext>
            </a:extLst>
          </p:cNvPr>
          <p:cNvSpPr/>
          <p:nvPr/>
        </p:nvSpPr>
        <p:spPr bwMode="white">
          <a:xfrm>
            <a:off x="1132532" y="3977204"/>
            <a:ext cx="1256727" cy="304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BB2E61-0866-D6D9-F3BD-B4D6460548EF}"/>
              </a:ext>
            </a:extLst>
          </p:cNvPr>
          <p:cNvSpPr/>
          <p:nvPr/>
        </p:nvSpPr>
        <p:spPr bwMode="white">
          <a:xfrm>
            <a:off x="3684069" y="3977204"/>
            <a:ext cx="656925" cy="304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53CF46-6635-09CF-B7F4-059F17421B04}"/>
              </a:ext>
            </a:extLst>
          </p:cNvPr>
          <p:cNvSpPr/>
          <p:nvPr/>
        </p:nvSpPr>
        <p:spPr bwMode="white">
          <a:xfrm>
            <a:off x="5930945" y="3977204"/>
            <a:ext cx="656925" cy="304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7773F4-4887-D3CD-149E-0B7BCC53EFFD}"/>
              </a:ext>
            </a:extLst>
          </p:cNvPr>
          <p:cNvSpPr/>
          <p:nvPr/>
        </p:nvSpPr>
        <p:spPr bwMode="white">
          <a:xfrm>
            <a:off x="8187342" y="3977204"/>
            <a:ext cx="647404" cy="304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D5181A-53FB-6C57-CEE3-D43426722209}"/>
              </a:ext>
            </a:extLst>
          </p:cNvPr>
          <p:cNvSpPr/>
          <p:nvPr/>
        </p:nvSpPr>
        <p:spPr bwMode="white">
          <a:xfrm>
            <a:off x="10434218" y="3977204"/>
            <a:ext cx="656925" cy="304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4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33B9EB-FAD9-D387-3AD7-6B093366F2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039057"/>
            <a:ext cx="11520000" cy="3469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FBEBED-287B-9502-4211-F324512FE388}"/>
              </a:ext>
            </a:extLst>
          </p:cNvPr>
          <p:cNvSpPr/>
          <p:nvPr/>
        </p:nvSpPr>
        <p:spPr bwMode="white">
          <a:xfrm>
            <a:off x="1383272" y="3145704"/>
            <a:ext cx="504595" cy="448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570929-1622-FC9A-9C2C-E1F243585EE0}"/>
              </a:ext>
            </a:extLst>
          </p:cNvPr>
          <p:cNvSpPr/>
          <p:nvPr/>
        </p:nvSpPr>
        <p:spPr bwMode="white">
          <a:xfrm>
            <a:off x="5877024" y="3145704"/>
            <a:ext cx="504595" cy="448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F96175-B83A-FB36-14FF-164E2184E9A4}"/>
              </a:ext>
            </a:extLst>
          </p:cNvPr>
          <p:cNvSpPr/>
          <p:nvPr/>
        </p:nvSpPr>
        <p:spPr bwMode="white">
          <a:xfrm>
            <a:off x="10827768" y="3145704"/>
            <a:ext cx="504595" cy="448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E32BFB-56C6-6F9A-D05A-51CBD6FA10EA}"/>
              </a:ext>
            </a:extLst>
          </p:cNvPr>
          <p:cNvSpPr/>
          <p:nvPr/>
        </p:nvSpPr>
        <p:spPr bwMode="white">
          <a:xfrm>
            <a:off x="1554644" y="3870162"/>
            <a:ext cx="228495" cy="352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1B3039-187D-6843-9321-4D1DD9034122}"/>
              </a:ext>
            </a:extLst>
          </p:cNvPr>
          <p:cNvSpPr/>
          <p:nvPr/>
        </p:nvSpPr>
        <p:spPr bwMode="white">
          <a:xfrm>
            <a:off x="6000793" y="3975018"/>
            <a:ext cx="266578" cy="247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5D07A86-DFDF-FACD-37A0-0A258B82CEC5}"/>
              </a:ext>
            </a:extLst>
          </p:cNvPr>
          <p:cNvSpPr/>
          <p:nvPr/>
        </p:nvSpPr>
        <p:spPr bwMode="white">
          <a:xfrm>
            <a:off x="10361256" y="3784371"/>
            <a:ext cx="314181" cy="438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EA2A8D-4E5A-A14A-B51A-EF723DE319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5" y="1080000"/>
            <a:ext cx="11520000" cy="2932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947921A-13AD-C575-AD9D-A01A0BBBE90E}"/>
              </a:ext>
            </a:extLst>
          </p:cNvPr>
          <p:cNvSpPr/>
          <p:nvPr/>
        </p:nvSpPr>
        <p:spPr bwMode="white">
          <a:xfrm>
            <a:off x="1160155" y="2655939"/>
            <a:ext cx="504595" cy="439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A3543D-53BB-440D-569C-AE2C88DE58C2}"/>
              </a:ext>
            </a:extLst>
          </p:cNvPr>
          <p:cNvSpPr/>
          <p:nvPr/>
        </p:nvSpPr>
        <p:spPr bwMode="white">
          <a:xfrm>
            <a:off x="5530139" y="2655939"/>
            <a:ext cx="504595" cy="439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317C04-ED4A-3B75-7BB5-225667A748E5}"/>
              </a:ext>
            </a:extLst>
          </p:cNvPr>
          <p:cNvSpPr/>
          <p:nvPr/>
        </p:nvSpPr>
        <p:spPr bwMode="white">
          <a:xfrm>
            <a:off x="10604651" y="2655939"/>
            <a:ext cx="504595" cy="439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8DC85C-5E05-4723-5411-964A8A29CC9C}"/>
              </a:ext>
            </a:extLst>
          </p:cNvPr>
          <p:cNvSpPr/>
          <p:nvPr/>
        </p:nvSpPr>
        <p:spPr bwMode="white">
          <a:xfrm>
            <a:off x="1341048" y="3477337"/>
            <a:ext cx="218975" cy="257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965BC2-ABF2-180C-C132-5622704A981B}"/>
              </a:ext>
            </a:extLst>
          </p:cNvPr>
          <p:cNvSpPr/>
          <p:nvPr/>
        </p:nvSpPr>
        <p:spPr bwMode="white">
          <a:xfrm>
            <a:off x="5701511" y="3458235"/>
            <a:ext cx="323702" cy="487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019C00-54AE-FE08-CDA7-B401499EA52D}"/>
              </a:ext>
            </a:extLst>
          </p:cNvPr>
          <p:cNvSpPr/>
          <p:nvPr/>
        </p:nvSpPr>
        <p:spPr bwMode="white">
          <a:xfrm>
            <a:off x="10166701" y="3477337"/>
            <a:ext cx="257057" cy="45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50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