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E58CDA6-2965-627C-5D63-FC407901A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536"/>
          <a:stretch/>
        </p:blipFill>
        <p:spPr>
          <a:xfrm>
            <a:off x="1757905" y="2290905"/>
            <a:ext cx="8676190" cy="67065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08AF26A-1D70-C308-2318-5FE35EA97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809" y="3896437"/>
            <a:ext cx="8552381" cy="5809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ABA0B6F-A223-529C-6A89-BB164B2A79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573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F76383A-1549-6262-C362-D4C13429737C}"/>
              </a:ext>
            </a:extLst>
          </p:cNvPr>
          <p:cNvSpPr/>
          <p:nvPr/>
        </p:nvSpPr>
        <p:spPr bwMode="white">
          <a:xfrm>
            <a:off x="1538776" y="1756803"/>
            <a:ext cx="276099" cy="228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B28485F-BD7B-F69A-9B8A-4AF3237A26A7}"/>
              </a:ext>
            </a:extLst>
          </p:cNvPr>
          <p:cNvSpPr/>
          <p:nvPr/>
        </p:nvSpPr>
        <p:spPr bwMode="white">
          <a:xfrm>
            <a:off x="1567338" y="2252489"/>
            <a:ext cx="228495" cy="238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1558FED-9A2A-1F23-22C1-72BF00551E81}"/>
              </a:ext>
            </a:extLst>
          </p:cNvPr>
          <p:cNvSpPr/>
          <p:nvPr/>
        </p:nvSpPr>
        <p:spPr bwMode="white">
          <a:xfrm>
            <a:off x="1538776" y="2757709"/>
            <a:ext cx="276099" cy="228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5C8808A-2A80-77EB-DE27-98FC28AD7F4F}"/>
              </a:ext>
            </a:extLst>
          </p:cNvPr>
          <p:cNvSpPr/>
          <p:nvPr/>
        </p:nvSpPr>
        <p:spPr bwMode="white">
          <a:xfrm>
            <a:off x="1557818" y="3253395"/>
            <a:ext cx="247537" cy="238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94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03FBAA-E047-3365-1AE7-66509CDF55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27" y="750482"/>
            <a:ext cx="11520000" cy="5138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50C3CA0-4C8F-CE18-5690-1651AE0B1178}"/>
              </a:ext>
            </a:extLst>
          </p:cNvPr>
          <p:cNvSpPr/>
          <p:nvPr/>
        </p:nvSpPr>
        <p:spPr bwMode="white">
          <a:xfrm>
            <a:off x="1403565" y="1436909"/>
            <a:ext cx="228495" cy="238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430FE1E-DDBF-09CB-65D7-5DE34E032689}"/>
              </a:ext>
            </a:extLst>
          </p:cNvPr>
          <p:cNvSpPr/>
          <p:nvPr/>
        </p:nvSpPr>
        <p:spPr bwMode="white">
          <a:xfrm>
            <a:off x="1394045" y="2447483"/>
            <a:ext cx="247537" cy="238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C43AE88-9C87-8948-910F-1BB52E9C0B83}"/>
              </a:ext>
            </a:extLst>
          </p:cNvPr>
          <p:cNvSpPr/>
          <p:nvPr/>
        </p:nvSpPr>
        <p:spPr bwMode="white">
          <a:xfrm>
            <a:off x="1394045" y="3448523"/>
            <a:ext cx="247537" cy="238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56D48AF-EAE7-2B0C-2D4B-926746FC89B4}"/>
              </a:ext>
            </a:extLst>
          </p:cNvPr>
          <p:cNvSpPr/>
          <p:nvPr/>
        </p:nvSpPr>
        <p:spPr bwMode="white">
          <a:xfrm>
            <a:off x="1403565" y="4964383"/>
            <a:ext cx="228495" cy="228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93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519469A-645F-4E43-BD4A-D44A3950FE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40" y="984465"/>
            <a:ext cx="11520000" cy="3595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DAA6C02-EF46-5D51-E5BD-E33D21156AF0}"/>
              </a:ext>
            </a:extLst>
          </p:cNvPr>
          <p:cNvSpPr/>
          <p:nvPr/>
        </p:nvSpPr>
        <p:spPr bwMode="white">
          <a:xfrm>
            <a:off x="2019870" y="4189863"/>
            <a:ext cx="436728" cy="389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2659FBA-6633-DB6B-FF93-596DE7E9D991}"/>
              </a:ext>
            </a:extLst>
          </p:cNvPr>
          <p:cNvSpPr/>
          <p:nvPr/>
        </p:nvSpPr>
        <p:spPr bwMode="white">
          <a:xfrm>
            <a:off x="4868835" y="4189512"/>
            <a:ext cx="378498" cy="406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7CC6124-C1EE-D113-8686-F0F6CF8F6517}"/>
              </a:ext>
            </a:extLst>
          </p:cNvPr>
          <p:cNvSpPr/>
          <p:nvPr/>
        </p:nvSpPr>
        <p:spPr bwMode="white">
          <a:xfrm>
            <a:off x="7582223" y="4189863"/>
            <a:ext cx="378498" cy="389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91BFE11-F6BF-F0E6-1522-4049A1D29A98}"/>
              </a:ext>
            </a:extLst>
          </p:cNvPr>
          <p:cNvSpPr/>
          <p:nvPr/>
        </p:nvSpPr>
        <p:spPr bwMode="white">
          <a:xfrm>
            <a:off x="10323510" y="4189863"/>
            <a:ext cx="334825" cy="389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11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9BC220-CE35-083F-94EE-55B7378973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813230"/>
            <a:ext cx="11520000" cy="5231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B4E3E23-81A9-26D9-6D4E-BE40C8275A1B}"/>
              </a:ext>
            </a:extLst>
          </p:cNvPr>
          <p:cNvSpPr/>
          <p:nvPr/>
        </p:nvSpPr>
        <p:spPr bwMode="white">
          <a:xfrm>
            <a:off x="3490115" y="4310452"/>
            <a:ext cx="361785" cy="295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7B7FFB9-55BD-117C-3B73-59800E1BBA15}"/>
              </a:ext>
            </a:extLst>
          </p:cNvPr>
          <p:cNvSpPr/>
          <p:nvPr/>
        </p:nvSpPr>
        <p:spPr bwMode="white">
          <a:xfrm>
            <a:off x="6451041" y="4310452"/>
            <a:ext cx="361785" cy="295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F8D575A-9493-D363-049C-BF5DBCFF65B1}"/>
              </a:ext>
            </a:extLst>
          </p:cNvPr>
          <p:cNvSpPr/>
          <p:nvPr/>
        </p:nvSpPr>
        <p:spPr bwMode="white">
          <a:xfrm>
            <a:off x="3490115" y="4901263"/>
            <a:ext cx="361785" cy="295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406DA51-1268-E54E-7394-EC8E801FBC94}"/>
              </a:ext>
            </a:extLst>
          </p:cNvPr>
          <p:cNvSpPr/>
          <p:nvPr/>
        </p:nvSpPr>
        <p:spPr bwMode="white">
          <a:xfrm>
            <a:off x="4975338" y="4901263"/>
            <a:ext cx="352264" cy="304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2A44ED2-A750-338E-6425-2888D9E6ADD9}"/>
              </a:ext>
            </a:extLst>
          </p:cNvPr>
          <p:cNvSpPr/>
          <p:nvPr/>
        </p:nvSpPr>
        <p:spPr bwMode="white">
          <a:xfrm>
            <a:off x="6451041" y="5492074"/>
            <a:ext cx="361785" cy="295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9A9A791-26F9-2079-6B86-E74587F65FCB}"/>
              </a:ext>
            </a:extLst>
          </p:cNvPr>
          <p:cNvSpPr/>
          <p:nvPr/>
        </p:nvSpPr>
        <p:spPr bwMode="white">
          <a:xfrm>
            <a:off x="7926743" y="5492074"/>
            <a:ext cx="361785" cy="295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51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2023-07-10T09:28:00Z</dcterms:created>
  <dcterms:modified xsi:type="dcterms:W3CDTF">2023-07-15T13:33:13Z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