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822C3E-0BE7-2F34-F82A-C2FB56FB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05" y="2290905"/>
            <a:ext cx="8676190" cy="22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5EC24-AF46-08F8-C6E4-258AE2C7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8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7C4EF5-6F3E-EB44-2424-D8AA41A94EF9}"/>
              </a:ext>
            </a:extLst>
          </p:cNvPr>
          <p:cNvSpPr/>
          <p:nvPr/>
        </p:nvSpPr>
        <p:spPr bwMode="white">
          <a:xfrm>
            <a:off x="1510214" y="2718611"/>
            <a:ext cx="228495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8CDC37-C9D8-0B92-A5D9-77F9483CB547}"/>
              </a:ext>
            </a:extLst>
          </p:cNvPr>
          <p:cNvSpPr/>
          <p:nvPr/>
        </p:nvSpPr>
        <p:spPr bwMode="white">
          <a:xfrm>
            <a:off x="4813884" y="2718611"/>
            <a:ext cx="266578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1BA301-52FA-2DE8-9CB1-72845E7026AA}"/>
              </a:ext>
            </a:extLst>
          </p:cNvPr>
          <p:cNvSpPr/>
          <p:nvPr/>
        </p:nvSpPr>
        <p:spPr bwMode="white">
          <a:xfrm>
            <a:off x="8165157" y="2718611"/>
            <a:ext cx="218975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0ACEEA-4F46-47D9-10DB-549A95FFF1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" y="1080000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FD482F-ADAD-88D1-A9C7-6222C56DA9FF}"/>
              </a:ext>
            </a:extLst>
          </p:cNvPr>
          <p:cNvSpPr/>
          <p:nvPr/>
        </p:nvSpPr>
        <p:spPr bwMode="white">
          <a:xfrm>
            <a:off x="1182667" y="1794801"/>
            <a:ext cx="228495" cy="21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519819-098C-2587-9133-78FA889A0830}"/>
              </a:ext>
            </a:extLst>
          </p:cNvPr>
          <p:cNvSpPr/>
          <p:nvPr/>
        </p:nvSpPr>
        <p:spPr bwMode="white">
          <a:xfrm>
            <a:off x="1163626" y="2805054"/>
            <a:ext cx="266578" cy="21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BC5A98-A81B-6EC3-8771-F1993541F462}"/>
              </a:ext>
            </a:extLst>
          </p:cNvPr>
          <p:cNvSpPr/>
          <p:nvPr/>
        </p:nvSpPr>
        <p:spPr bwMode="white">
          <a:xfrm>
            <a:off x="1182667" y="3815306"/>
            <a:ext cx="228495" cy="22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8779C3-B459-8B21-FDE6-FD151F7F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2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5F0011-514D-B962-9F8E-420248F681E0}"/>
              </a:ext>
            </a:extLst>
          </p:cNvPr>
          <p:cNvSpPr/>
          <p:nvPr/>
        </p:nvSpPr>
        <p:spPr bwMode="white">
          <a:xfrm>
            <a:off x="1491173" y="1756223"/>
            <a:ext cx="266578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53112F-9165-48FE-7ECC-E2B1524F9D07}"/>
              </a:ext>
            </a:extLst>
          </p:cNvPr>
          <p:cNvSpPr/>
          <p:nvPr/>
        </p:nvSpPr>
        <p:spPr bwMode="white">
          <a:xfrm>
            <a:off x="1491173" y="2765795"/>
            <a:ext cx="266578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0B1DA8-1E4C-3FCA-047F-82F4BD3BFAB3}"/>
              </a:ext>
            </a:extLst>
          </p:cNvPr>
          <p:cNvSpPr/>
          <p:nvPr/>
        </p:nvSpPr>
        <p:spPr bwMode="white">
          <a:xfrm>
            <a:off x="1491173" y="3784892"/>
            <a:ext cx="266578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789786-DB86-87DC-493A-66C8D8015BAC}"/>
              </a:ext>
            </a:extLst>
          </p:cNvPr>
          <p:cNvSpPr/>
          <p:nvPr/>
        </p:nvSpPr>
        <p:spPr bwMode="white">
          <a:xfrm>
            <a:off x="1519735" y="4794464"/>
            <a:ext cx="218975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2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9D6C7F-3C9C-47F5-BB74-F93FD13B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FC54E2-79F2-EB22-41D1-416626D5070B}"/>
              </a:ext>
            </a:extLst>
          </p:cNvPr>
          <p:cNvSpPr/>
          <p:nvPr/>
        </p:nvSpPr>
        <p:spPr bwMode="white">
          <a:xfrm>
            <a:off x="2862148" y="2804631"/>
            <a:ext cx="238016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BABCEF-BB70-6A3D-702D-22A4EEEB1455}"/>
              </a:ext>
            </a:extLst>
          </p:cNvPr>
          <p:cNvSpPr/>
          <p:nvPr/>
        </p:nvSpPr>
        <p:spPr bwMode="white">
          <a:xfrm>
            <a:off x="4956694" y="2814159"/>
            <a:ext cx="266578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DC79C8-40E7-5DD3-A366-1ED779D686FF}"/>
              </a:ext>
            </a:extLst>
          </p:cNvPr>
          <p:cNvSpPr/>
          <p:nvPr/>
        </p:nvSpPr>
        <p:spPr bwMode="white">
          <a:xfrm>
            <a:off x="7441586" y="2852273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5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