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5" r:id="rId4"/>
    <p:sldId id="264" r:id="rId5"/>
    <p:sldId id="263" r:id="rId6"/>
    <p:sldId id="259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2023/7/15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C328AA1-0F7C-9F4C-241D-AACE62768C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7011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3F51FDF-9A4A-6F74-A495-433D4457ED51}"/>
              </a:ext>
            </a:extLst>
          </p:cNvPr>
          <p:cNvSpPr/>
          <p:nvPr/>
        </p:nvSpPr>
        <p:spPr bwMode="white">
          <a:xfrm>
            <a:off x="681917" y="1137631"/>
            <a:ext cx="2513454" cy="3265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491F8E5-C8E7-3F9A-745D-CB0A9585E4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8111"/>
          <a:stretch/>
        </p:blipFill>
        <p:spPr>
          <a:xfrm>
            <a:off x="1757905" y="2276619"/>
            <a:ext cx="8676190" cy="73496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7609A09-B80E-7416-DA3A-D11704C790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5047" y="3846421"/>
            <a:ext cx="4161905" cy="619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4269853-205B-9DD0-481B-F2F4954F05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40" y="549000"/>
            <a:ext cx="1147480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FB85D74-F1A5-5E5D-9B89-329D4507ABC9}"/>
              </a:ext>
            </a:extLst>
          </p:cNvPr>
          <p:cNvSpPr/>
          <p:nvPr/>
        </p:nvSpPr>
        <p:spPr bwMode="white">
          <a:xfrm>
            <a:off x="4457331" y="2892855"/>
            <a:ext cx="606931" cy="2846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128F5DC-A0CC-D46C-A13E-5C043A2B2A1E}"/>
              </a:ext>
            </a:extLst>
          </p:cNvPr>
          <p:cNvSpPr/>
          <p:nvPr/>
        </p:nvSpPr>
        <p:spPr bwMode="white">
          <a:xfrm>
            <a:off x="7330774" y="2902344"/>
            <a:ext cx="331914" cy="2751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D1EC3BB-F559-FBEA-1BF3-89031A455D20}"/>
              </a:ext>
            </a:extLst>
          </p:cNvPr>
          <p:cNvSpPr/>
          <p:nvPr/>
        </p:nvSpPr>
        <p:spPr bwMode="white">
          <a:xfrm>
            <a:off x="10593033" y="2902344"/>
            <a:ext cx="341399" cy="265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A8F925B-922B-0531-11D1-4205C4A8B4D9}"/>
              </a:ext>
            </a:extLst>
          </p:cNvPr>
          <p:cNvSpPr/>
          <p:nvPr/>
        </p:nvSpPr>
        <p:spPr bwMode="white">
          <a:xfrm>
            <a:off x="4438364" y="3879741"/>
            <a:ext cx="322432" cy="2751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A48AD83-8896-8246-019B-512E45A034AA}"/>
              </a:ext>
            </a:extLst>
          </p:cNvPr>
          <p:cNvSpPr/>
          <p:nvPr/>
        </p:nvSpPr>
        <p:spPr bwMode="white">
          <a:xfrm>
            <a:off x="7406641" y="3879741"/>
            <a:ext cx="331916" cy="265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35795B7-3921-3EC6-29B6-567BE45D4B9B}"/>
              </a:ext>
            </a:extLst>
          </p:cNvPr>
          <p:cNvSpPr/>
          <p:nvPr/>
        </p:nvSpPr>
        <p:spPr bwMode="white">
          <a:xfrm>
            <a:off x="10517167" y="3879741"/>
            <a:ext cx="606931" cy="2751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04424C3-2EF7-3465-FD63-BE5E7E34565C}"/>
              </a:ext>
            </a:extLst>
          </p:cNvPr>
          <p:cNvSpPr/>
          <p:nvPr/>
        </p:nvSpPr>
        <p:spPr bwMode="white">
          <a:xfrm>
            <a:off x="4334047" y="4857138"/>
            <a:ext cx="606931" cy="265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D0D6014-DD79-3B23-6BAC-90ECE00683FC}"/>
              </a:ext>
            </a:extLst>
          </p:cNvPr>
          <p:cNvSpPr/>
          <p:nvPr/>
        </p:nvSpPr>
        <p:spPr bwMode="white">
          <a:xfrm>
            <a:off x="7719590" y="4847649"/>
            <a:ext cx="322433" cy="2751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E182463-59C3-F2A0-3D56-350AD4ED786E}"/>
              </a:ext>
            </a:extLst>
          </p:cNvPr>
          <p:cNvSpPr/>
          <p:nvPr/>
        </p:nvSpPr>
        <p:spPr bwMode="white">
          <a:xfrm>
            <a:off x="10773216" y="4847649"/>
            <a:ext cx="616415" cy="2751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9B22608-77D7-B52E-D57A-3BAE0EDDAC5A}"/>
              </a:ext>
            </a:extLst>
          </p:cNvPr>
          <p:cNvSpPr/>
          <p:nvPr/>
        </p:nvSpPr>
        <p:spPr bwMode="white">
          <a:xfrm>
            <a:off x="4571130" y="5815556"/>
            <a:ext cx="881948" cy="2751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7BF47227-8352-CC3F-818B-B712CB54DBF8}"/>
              </a:ext>
            </a:extLst>
          </p:cNvPr>
          <p:cNvSpPr/>
          <p:nvPr/>
        </p:nvSpPr>
        <p:spPr bwMode="white">
          <a:xfrm>
            <a:off x="7795456" y="5815556"/>
            <a:ext cx="872464" cy="2751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360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55E43F0-A71A-1DEC-15C6-955ECBF7A7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97" y="1052705"/>
            <a:ext cx="11520000" cy="42112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ADA12D8-3419-882C-96AB-C6F2D13AAE09}"/>
              </a:ext>
            </a:extLst>
          </p:cNvPr>
          <p:cNvSpPr/>
          <p:nvPr/>
        </p:nvSpPr>
        <p:spPr bwMode="white">
          <a:xfrm>
            <a:off x="3118223" y="1719639"/>
            <a:ext cx="218975" cy="219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657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A9484B2-06A2-1496-0D1B-3C5259351E9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554403"/>
            <a:ext cx="11520000" cy="57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050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宽屏</PresentationFormat>
  <Paragraphs>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5</cp:revision>
  <dcterms:created xsi:type="dcterms:W3CDTF">2023-07-10T09:28:00Z</dcterms:created>
  <dcterms:modified xsi:type="dcterms:W3CDTF">2023-07-15T13:28:53Z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