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2" r:id="rId5"/>
    <p:sldId id="261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5EF40D-A00A-5472-7487-72EEBE1A48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672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49993F6-999B-A2A5-C73A-07BF2CAF7706}"/>
              </a:ext>
            </a:extLst>
          </p:cNvPr>
          <p:cNvSpPr/>
          <p:nvPr/>
        </p:nvSpPr>
        <p:spPr bwMode="white">
          <a:xfrm>
            <a:off x="681917" y="1137626"/>
            <a:ext cx="2503933" cy="326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5868E1C-8BA2-5074-25D5-444A196B92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111"/>
          <a:stretch/>
        </p:blipFill>
        <p:spPr>
          <a:xfrm>
            <a:off x="1757905" y="2276619"/>
            <a:ext cx="8676190" cy="7349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FAE0B9-B161-CEA9-9B3C-ED6BEF0C9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333" y="3846421"/>
            <a:ext cx="4133333" cy="628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63CB6F-E428-AAC4-37DF-27891F1BC9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77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9FB7A46-6428-37E5-EEF0-B2D71DC72636}"/>
              </a:ext>
            </a:extLst>
          </p:cNvPr>
          <p:cNvSpPr/>
          <p:nvPr/>
        </p:nvSpPr>
        <p:spPr bwMode="white">
          <a:xfrm>
            <a:off x="1500694" y="3375789"/>
            <a:ext cx="228495" cy="219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5DC2A89-D8BC-C773-61AF-3047187077CA}"/>
              </a:ext>
            </a:extLst>
          </p:cNvPr>
          <p:cNvSpPr/>
          <p:nvPr/>
        </p:nvSpPr>
        <p:spPr bwMode="white">
          <a:xfrm>
            <a:off x="9174347" y="3375789"/>
            <a:ext cx="828297" cy="266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DA71FAE-F833-1343-01CF-115367180E7D}"/>
              </a:ext>
            </a:extLst>
          </p:cNvPr>
          <p:cNvSpPr/>
          <p:nvPr/>
        </p:nvSpPr>
        <p:spPr bwMode="white">
          <a:xfrm>
            <a:off x="1510214" y="3937829"/>
            <a:ext cx="218975" cy="219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583FFBD-CCCA-207B-5B6E-26CE307C9297}"/>
              </a:ext>
            </a:extLst>
          </p:cNvPr>
          <p:cNvSpPr/>
          <p:nvPr/>
        </p:nvSpPr>
        <p:spPr bwMode="white">
          <a:xfrm>
            <a:off x="9060099" y="3937829"/>
            <a:ext cx="656925" cy="276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EC35ABA-0B28-1B95-5655-12C66D7A9FC6}"/>
              </a:ext>
            </a:extLst>
          </p:cNvPr>
          <p:cNvSpPr/>
          <p:nvPr/>
        </p:nvSpPr>
        <p:spPr bwMode="white">
          <a:xfrm>
            <a:off x="1481652" y="4509394"/>
            <a:ext cx="266578" cy="219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5B076C6-AFCC-FE1D-DEB7-D55866623ECA}"/>
              </a:ext>
            </a:extLst>
          </p:cNvPr>
          <p:cNvSpPr/>
          <p:nvPr/>
        </p:nvSpPr>
        <p:spPr bwMode="white">
          <a:xfrm>
            <a:off x="7013157" y="4566551"/>
            <a:ext cx="504595" cy="161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79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ACF2EE4-5482-3C8A-6F38-0F65633FA8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88" y="844940"/>
            <a:ext cx="11520000" cy="5168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A925192-8A95-35A1-9B2D-93E92C38A5B8}"/>
              </a:ext>
            </a:extLst>
          </p:cNvPr>
          <p:cNvSpPr/>
          <p:nvPr/>
        </p:nvSpPr>
        <p:spPr bwMode="white">
          <a:xfrm>
            <a:off x="1830401" y="5603043"/>
            <a:ext cx="437950" cy="190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93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DDDE81-9A1A-8638-4314-CFA88C828D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220191"/>
            <a:ext cx="11520000" cy="3852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8C2E0A7-7AC6-BEA9-553C-0D282D89497C}"/>
              </a:ext>
            </a:extLst>
          </p:cNvPr>
          <p:cNvSpPr/>
          <p:nvPr/>
        </p:nvSpPr>
        <p:spPr bwMode="white">
          <a:xfrm>
            <a:off x="2954181" y="2642227"/>
            <a:ext cx="342743" cy="286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6625C23-81A0-1DD0-289A-29F49B6A94F4}"/>
              </a:ext>
            </a:extLst>
          </p:cNvPr>
          <p:cNvSpPr/>
          <p:nvPr/>
        </p:nvSpPr>
        <p:spPr bwMode="white">
          <a:xfrm>
            <a:off x="5134413" y="2642227"/>
            <a:ext cx="342743" cy="286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F892F28-EFDD-43C9-6490-66427C7E65DB}"/>
              </a:ext>
            </a:extLst>
          </p:cNvPr>
          <p:cNvSpPr/>
          <p:nvPr/>
        </p:nvSpPr>
        <p:spPr bwMode="white">
          <a:xfrm>
            <a:off x="9504396" y="2642227"/>
            <a:ext cx="342742" cy="276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5C0ED694-EDA2-F62F-FBD4-287686B56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33" y="3973490"/>
            <a:ext cx="11520000" cy="2734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1AA5B78-EDAC-E800-B4AE-61234450D6E7}"/>
              </a:ext>
            </a:extLst>
          </p:cNvPr>
          <p:cNvSpPr/>
          <p:nvPr/>
        </p:nvSpPr>
        <p:spPr bwMode="white">
          <a:xfrm>
            <a:off x="1110673" y="4688108"/>
            <a:ext cx="266578" cy="219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7B7E1EF-1949-CFAB-52A7-4539F6129198}"/>
              </a:ext>
            </a:extLst>
          </p:cNvPr>
          <p:cNvSpPr/>
          <p:nvPr/>
        </p:nvSpPr>
        <p:spPr bwMode="white">
          <a:xfrm>
            <a:off x="1139235" y="5821970"/>
            <a:ext cx="218975" cy="219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94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2023-07-10T09:28:00Z</dcterms:created>
  <dcterms:modified xsi:type="dcterms:W3CDTF">2023-07-15T13:26:26Z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