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2023/7/15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937B416-AB39-A68B-DD78-562914E25C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8111"/>
          <a:stretch/>
        </p:blipFill>
        <p:spPr>
          <a:xfrm>
            <a:off x="1757905" y="2276619"/>
            <a:ext cx="8676190" cy="73496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06716E1-EEE0-72D6-9851-5DF112781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4571" y="3846421"/>
            <a:ext cx="4142857" cy="66666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D16705D-90FA-3329-11D9-58F26ACFCF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17"/>
          <a:stretch/>
        </p:blipFill>
        <p:spPr>
          <a:xfrm>
            <a:off x="720000" y="1080000"/>
            <a:ext cx="9363800" cy="36405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810C095-65E4-CFC1-B2F9-C13001CB756F}"/>
              </a:ext>
            </a:extLst>
          </p:cNvPr>
          <p:cNvSpPr/>
          <p:nvPr/>
        </p:nvSpPr>
        <p:spPr bwMode="white">
          <a:xfrm>
            <a:off x="1510214" y="1832886"/>
            <a:ext cx="238016" cy="219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3287EE8-3040-18C4-936D-1C62673FFFD3}"/>
              </a:ext>
            </a:extLst>
          </p:cNvPr>
          <p:cNvSpPr/>
          <p:nvPr/>
        </p:nvSpPr>
        <p:spPr bwMode="white">
          <a:xfrm>
            <a:off x="1491173" y="2433288"/>
            <a:ext cx="266578" cy="219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9570416-9899-EFEA-CCDD-78913BC8F8CD}"/>
              </a:ext>
            </a:extLst>
          </p:cNvPr>
          <p:cNvSpPr/>
          <p:nvPr/>
        </p:nvSpPr>
        <p:spPr bwMode="white">
          <a:xfrm>
            <a:off x="1519735" y="3024161"/>
            <a:ext cx="218975" cy="219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E539AB5-97A6-8D83-D95F-6F4EA5442975}"/>
              </a:ext>
            </a:extLst>
          </p:cNvPr>
          <p:cNvSpPr/>
          <p:nvPr/>
        </p:nvSpPr>
        <p:spPr bwMode="white">
          <a:xfrm>
            <a:off x="1491173" y="3615034"/>
            <a:ext cx="266578" cy="228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07788D0-0619-A463-6004-978E59C4AFB0}"/>
              </a:ext>
            </a:extLst>
          </p:cNvPr>
          <p:cNvSpPr/>
          <p:nvPr/>
        </p:nvSpPr>
        <p:spPr bwMode="white">
          <a:xfrm>
            <a:off x="1519735" y="4215436"/>
            <a:ext cx="218975" cy="219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792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D2F94E6-375A-2598-D626-61B0E9234E2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00" y="813300"/>
            <a:ext cx="11520000" cy="53980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4BA196D-3999-F765-25CA-A686FAC0630F}"/>
              </a:ext>
            </a:extLst>
          </p:cNvPr>
          <p:cNvSpPr/>
          <p:nvPr/>
        </p:nvSpPr>
        <p:spPr bwMode="white">
          <a:xfrm>
            <a:off x="1157973" y="1576273"/>
            <a:ext cx="266578" cy="219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CCC3D8E-2A82-32D8-ABE5-FC242A204446}"/>
              </a:ext>
            </a:extLst>
          </p:cNvPr>
          <p:cNvSpPr/>
          <p:nvPr/>
        </p:nvSpPr>
        <p:spPr bwMode="white">
          <a:xfrm>
            <a:off x="7070304" y="1576273"/>
            <a:ext cx="218975" cy="219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765941A-61FA-5AF8-B022-3332A08A8149}"/>
              </a:ext>
            </a:extLst>
          </p:cNvPr>
          <p:cNvSpPr/>
          <p:nvPr/>
        </p:nvSpPr>
        <p:spPr bwMode="white">
          <a:xfrm>
            <a:off x="1157973" y="3149906"/>
            <a:ext cx="266578" cy="219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B2DBF39-D579-B134-FD75-6FFB2D29B08D}"/>
              </a:ext>
            </a:extLst>
          </p:cNvPr>
          <p:cNvSpPr/>
          <p:nvPr/>
        </p:nvSpPr>
        <p:spPr bwMode="white">
          <a:xfrm>
            <a:off x="7070304" y="3149906"/>
            <a:ext cx="218975" cy="219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DDDFC5C-C9DA-AB0A-A158-265FB093A1CD}"/>
              </a:ext>
            </a:extLst>
          </p:cNvPr>
          <p:cNvSpPr/>
          <p:nvPr/>
        </p:nvSpPr>
        <p:spPr bwMode="white">
          <a:xfrm>
            <a:off x="1157973" y="4723539"/>
            <a:ext cx="266578" cy="219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B5B1F4B-B9E5-B8A2-ECE5-48E669E0C726}"/>
              </a:ext>
            </a:extLst>
          </p:cNvPr>
          <p:cNvSpPr/>
          <p:nvPr/>
        </p:nvSpPr>
        <p:spPr bwMode="white">
          <a:xfrm>
            <a:off x="7041742" y="4723539"/>
            <a:ext cx="266578" cy="219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318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EBB201E-8462-EDDB-AEDF-C9312466DF5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6112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AE48DCD-376E-96F7-762D-F6775229706D}"/>
              </a:ext>
            </a:extLst>
          </p:cNvPr>
          <p:cNvSpPr/>
          <p:nvPr/>
        </p:nvSpPr>
        <p:spPr bwMode="white">
          <a:xfrm>
            <a:off x="1491173" y="1832739"/>
            <a:ext cx="266578" cy="228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4E92FFD-3CE5-09FD-B7B9-FDEB382A40CB}"/>
              </a:ext>
            </a:extLst>
          </p:cNvPr>
          <p:cNvSpPr/>
          <p:nvPr/>
        </p:nvSpPr>
        <p:spPr bwMode="white">
          <a:xfrm>
            <a:off x="1519735" y="2433026"/>
            <a:ext cx="218975" cy="2191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718C1D2-21A7-01F4-7538-0DA15DA0D8F1}"/>
              </a:ext>
            </a:extLst>
          </p:cNvPr>
          <p:cNvSpPr/>
          <p:nvPr/>
        </p:nvSpPr>
        <p:spPr bwMode="white">
          <a:xfrm>
            <a:off x="1491173" y="3033312"/>
            <a:ext cx="266578" cy="2191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30D8B58-9ECF-765E-6B75-80DFD84B6475}"/>
              </a:ext>
            </a:extLst>
          </p:cNvPr>
          <p:cNvSpPr/>
          <p:nvPr/>
        </p:nvSpPr>
        <p:spPr bwMode="white">
          <a:xfrm>
            <a:off x="1519735" y="3624070"/>
            <a:ext cx="218975" cy="2191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BD27E4F-02D8-48A1-743D-4BBAB4AA3E6B}"/>
              </a:ext>
            </a:extLst>
          </p:cNvPr>
          <p:cNvSpPr/>
          <p:nvPr/>
        </p:nvSpPr>
        <p:spPr bwMode="white">
          <a:xfrm>
            <a:off x="1491173" y="4214828"/>
            <a:ext cx="266578" cy="2191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626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E07EE3A-ECC2-DC56-EB83-A09E9E863E9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00" y="1029200"/>
            <a:ext cx="11520000" cy="33015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2DA1713-0FF6-59C3-AC75-2808750B42CC}"/>
              </a:ext>
            </a:extLst>
          </p:cNvPr>
          <p:cNvSpPr/>
          <p:nvPr/>
        </p:nvSpPr>
        <p:spPr bwMode="white">
          <a:xfrm>
            <a:off x="1262556" y="3395658"/>
            <a:ext cx="199933" cy="219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E5CACE6-C6C2-E389-18BC-7F449EDB9CCD}"/>
              </a:ext>
            </a:extLst>
          </p:cNvPr>
          <p:cNvSpPr/>
          <p:nvPr/>
        </p:nvSpPr>
        <p:spPr bwMode="white">
          <a:xfrm>
            <a:off x="4709035" y="3395658"/>
            <a:ext cx="228495" cy="2290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85502EA-BE89-890B-BC32-CFD0DE811EBA}"/>
              </a:ext>
            </a:extLst>
          </p:cNvPr>
          <p:cNvSpPr/>
          <p:nvPr/>
        </p:nvSpPr>
        <p:spPr bwMode="white">
          <a:xfrm>
            <a:off x="8041266" y="3395658"/>
            <a:ext cx="266578" cy="219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BE4BD09-B074-EBDD-5152-C5414C0D61F9}"/>
              </a:ext>
            </a:extLst>
          </p:cNvPr>
          <p:cNvSpPr/>
          <p:nvPr/>
        </p:nvSpPr>
        <p:spPr bwMode="white">
          <a:xfrm>
            <a:off x="1253035" y="3987272"/>
            <a:ext cx="218975" cy="219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3734B67-06D8-8183-5CEC-0379B2CD459A}"/>
              </a:ext>
            </a:extLst>
          </p:cNvPr>
          <p:cNvSpPr/>
          <p:nvPr/>
        </p:nvSpPr>
        <p:spPr bwMode="white">
          <a:xfrm>
            <a:off x="4709035" y="3987272"/>
            <a:ext cx="238016" cy="219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193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5</cp:revision>
  <dcterms:created xsi:type="dcterms:W3CDTF">2023-07-10T09:28:00Z</dcterms:created>
  <dcterms:modified xsi:type="dcterms:W3CDTF">2023-07-15T13:24:40Z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