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4" r:id="rId5"/>
    <p:sldId id="263" r:id="rId6"/>
    <p:sldId id="262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81AF18-503F-930E-D189-A1F799CC0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11"/>
          <a:stretch/>
        </p:blipFill>
        <p:spPr>
          <a:xfrm>
            <a:off x="1757905" y="2276619"/>
            <a:ext cx="8676190" cy="734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2E6D53-0A1D-EE10-C2A6-6216AE849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62" y="3846421"/>
            <a:ext cx="9790476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168935-13F1-B64D-9AB1-BC7536093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" y="1054600"/>
            <a:ext cx="11520000" cy="299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5C4F48-F9BF-7C9D-E563-816407A1C89F}"/>
              </a:ext>
            </a:extLst>
          </p:cNvPr>
          <p:cNvSpPr/>
          <p:nvPr/>
        </p:nvSpPr>
        <p:spPr bwMode="white">
          <a:xfrm>
            <a:off x="1265770" y="1723149"/>
            <a:ext cx="504595" cy="4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38815B-1F5E-3231-3F02-66F50D6E9193}"/>
              </a:ext>
            </a:extLst>
          </p:cNvPr>
          <p:cNvSpPr/>
          <p:nvPr/>
        </p:nvSpPr>
        <p:spPr bwMode="white">
          <a:xfrm>
            <a:off x="7349472" y="1713598"/>
            <a:ext cx="390347" cy="611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A4AD23-3B5B-306E-09C2-9D1088D99AAF}"/>
              </a:ext>
            </a:extLst>
          </p:cNvPr>
          <p:cNvSpPr/>
          <p:nvPr/>
        </p:nvSpPr>
        <p:spPr bwMode="white">
          <a:xfrm>
            <a:off x="1256249" y="2534959"/>
            <a:ext cx="523636" cy="4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DF9C91-8368-87A0-E45A-54FF7C35F814}"/>
              </a:ext>
            </a:extLst>
          </p:cNvPr>
          <p:cNvSpPr/>
          <p:nvPr/>
        </p:nvSpPr>
        <p:spPr bwMode="white">
          <a:xfrm>
            <a:off x="7140018" y="2534959"/>
            <a:ext cx="742611" cy="4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DC6ED4-0A67-83D7-6BFD-99E9999305D7}"/>
              </a:ext>
            </a:extLst>
          </p:cNvPr>
          <p:cNvSpPr/>
          <p:nvPr/>
        </p:nvSpPr>
        <p:spPr bwMode="white">
          <a:xfrm>
            <a:off x="1227687" y="3346770"/>
            <a:ext cx="533157" cy="4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446B29-D376-4310-AE4F-828320998C85}"/>
              </a:ext>
            </a:extLst>
          </p:cNvPr>
          <p:cNvSpPr/>
          <p:nvPr/>
        </p:nvSpPr>
        <p:spPr bwMode="white">
          <a:xfrm>
            <a:off x="7320910" y="3346770"/>
            <a:ext cx="447471" cy="4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EB52F5-CBED-C510-5462-2841EFDFD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" y="1092700"/>
            <a:ext cx="11520000" cy="338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C06382-1A12-B718-09AB-3E12F50F758A}"/>
              </a:ext>
            </a:extLst>
          </p:cNvPr>
          <p:cNvSpPr/>
          <p:nvPr/>
        </p:nvSpPr>
        <p:spPr bwMode="white">
          <a:xfrm>
            <a:off x="7663654" y="2627239"/>
            <a:ext cx="218975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4146B9-1E52-0CA2-E90E-54ADBD36FCA0}"/>
              </a:ext>
            </a:extLst>
          </p:cNvPr>
          <p:cNvSpPr/>
          <p:nvPr/>
        </p:nvSpPr>
        <p:spPr bwMode="white">
          <a:xfrm>
            <a:off x="8720447" y="2627239"/>
            <a:ext cx="19993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0BD076-81B0-E10D-C929-4E0899D88A72}"/>
              </a:ext>
            </a:extLst>
          </p:cNvPr>
          <p:cNvSpPr/>
          <p:nvPr/>
        </p:nvSpPr>
        <p:spPr bwMode="white">
          <a:xfrm>
            <a:off x="10005737" y="2627239"/>
            <a:ext cx="209454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992264-5EE7-01F3-5C8A-3206EBBFA3B0}"/>
              </a:ext>
            </a:extLst>
          </p:cNvPr>
          <p:cNvSpPr/>
          <p:nvPr/>
        </p:nvSpPr>
        <p:spPr bwMode="white">
          <a:xfrm>
            <a:off x="11243423" y="2627239"/>
            <a:ext cx="19041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5EFAFA-28B8-7AB5-08E3-D1C06660F364}"/>
              </a:ext>
            </a:extLst>
          </p:cNvPr>
          <p:cNvSpPr/>
          <p:nvPr/>
        </p:nvSpPr>
        <p:spPr bwMode="white">
          <a:xfrm>
            <a:off x="7692216" y="3637557"/>
            <a:ext cx="199933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AEBBD4-7B18-8C49-9558-D16425F629C0}"/>
              </a:ext>
            </a:extLst>
          </p:cNvPr>
          <p:cNvSpPr/>
          <p:nvPr/>
        </p:nvSpPr>
        <p:spPr bwMode="white">
          <a:xfrm>
            <a:off x="8749009" y="3637557"/>
            <a:ext cx="152331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D32AA7-CA57-EDC7-7AFF-EA7FD679DF5C}"/>
              </a:ext>
            </a:extLst>
          </p:cNvPr>
          <p:cNvSpPr/>
          <p:nvPr/>
        </p:nvSpPr>
        <p:spPr bwMode="white">
          <a:xfrm>
            <a:off x="9739158" y="3637557"/>
            <a:ext cx="199933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4A52FD-9208-641C-0BFD-16C9FAD34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" y="1080000"/>
            <a:ext cx="11520000" cy="306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FD992D-59AD-AF9B-1D71-E406ED56172D}"/>
              </a:ext>
            </a:extLst>
          </p:cNvPr>
          <p:cNvSpPr/>
          <p:nvPr/>
        </p:nvSpPr>
        <p:spPr bwMode="white">
          <a:xfrm>
            <a:off x="1233994" y="1785353"/>
            <a:ext cx="238016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3B69EB-DF18-615E-55E7-A1BAA080388C}"/>
              </a:ext>
            </a:extLst>
          </p:cNvPr>
          <p:cNvSpPr/>
          <p:nvPr/>
        </p:nvSpPr>
        <p:spPr bwMode="white">
          <a:xfrm>
            <a:off x="3975944" y="1794885"/>
            <a:ext cx="257057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6D55B4-C8D9-053E-328A-4E19A25B0AE6}"/>
              </a:ext>
            </a:extLst>
          </p:cNvPr>
          <p:cNvSpPr/>
          <p:nvPr/>
        </p:nvSpPr>
        <p:spPr bwMode="white">
          <a:xfrm>
            <a:off x="6755977" y="1794885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D10220-A3D8-B0DA-7E6D-CF7887C88D84}"/>
              </a:ext>
            </a:extLst>
          </p:cNvPr>
          <p:cNvSpPr/>
          <p:nvPr/>
        </p:nvSpPr>
        <p:spPr bwMode="white">
          <a:xfrm>
            <a:off x="9497928" y="1794885"/>
            <a:ext cx="238016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3E2375-8E09-7A0F-983E-AC2D21BFF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70400"/>
            <a:ext cx="11520000" cy="205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A94C54-FCEB-816F-6FBA-8B02C1528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900" y="2530349"/>
            <a:ext cx="11135100" cy="4104999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744FBF-1E2C-CF41-E8FF-15B4C5DFB245}"/>
              </a:ext>
            </a:extLst>
          </p:cNvPr>
          <p:cNvSpPr/>
          <p:nvPr/>
        </p:nvSpPr>
        <p:spPr bwMode="white">
          <a:xfrm>
            <a:off x="1007654" y="3528926"/>
            <a:ext cx="363945" cy="42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F51B27-80DC-0194-C892-40A7ABFEC7D5}"/>
              </a:ext>
            </a:extLst>
          </p:cNvPr>
          <p:cNvSpPr/>
          <p:nvPr/>
        </p:nvSpPr>
        <p:spPr bwMode="white">
          <a:xfrm>
            <a:off x="971896" y="4042520"/>
            <a:ext cx="463202" cy="42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9B6D37-E8E3-BB9E-7048-C11DBB12ADF3}"/>
              </a:ext>
            </a:extLst>
          </p:cNvPr>
          <p:cNvSpPr/>
          <p:nvPr/>
        </p:nvSpPr>
        <p:spPr bwMode="white">
          <a:xfrm>
            <a:off x="971896" y="4536499"/>
            <a:ext cx="463202" cy="432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855659-39E4-3386-CF55-D91583181EDB}"/>
              </a:ext>
            </a:extLst>
          </p:cNvPr>
          <p:cNvSpPr/>
          <p:nvPr/>
        </p:nvSpPr>
        <p:spPr bwMode="white">
          <a:xfrm>
            <a:off x="1007654" y="5482602"/>
            <a:ext cx="363945" cy="42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9BC030-91F6-2B13-7DA0-421F2A78246F}"/>
              </a:ext>
            </a:extLst>
          </p:cNvPr>
          <p:cNvSpPr/>
          <p:nvPr/>
        </p:nvSpPr>
        <p:spPr bwMode="white">
          <a:xfrm>
            <a:off x="6786154" y="3637101"/>
            <a:ext cx="3919946" cy="1845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2023-07-15T13:23:46Z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