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36AFD4A-E14C-C4A4-A3A1-E6A4744F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BB2972-D43C-91E6-8EE3-3E756D54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571" y="3846421"/>
            <a:ext cx="8542857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DACDAA-8371-18B8-D945-B3E87D26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" y="684211"/>
            <a:ext cx="11520000" cy="5411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01F40F-F10A-8CD8-63C8-5BA6157BC364}"/>
              </a:ext>
            </a:extLst>
          </p:cNvPr>
          <p:cNvSpPr/>
          <p:nvPr/>
        </p:nvSpPr>
        <p:spPr bwMode="white">
          <a:xfrm>
            <a:off x="1679336" y="3818937"/>
            <a:ext cx="228495" cy="22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4A50E2-444C-DEDB-5434-1B98092B53D6}"/>
              </a:ext>
            </a:extLst>
          </p:cNvPr>
          <p:cNvSpPr/>
          <p:nvPr/>
        </p:nvSpPr>
        <p:spPr bwMode="white">
          <a:xfrm>
            <a:off x="4821154" y="3809409"/>
            <a:ext cx="266578" cy="24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734A8B-2774-7182-87E2-3D033A38E766}"/>
              </a:ext>
            </a:extLst>
          </p:cNvPr>
          <p:cNvSpPr/>
          <p:nvPr/>
        </p:nvSpPr>
        <p:spPr bwMode="white">
          <a:xfrm>
            <a:off x="8010576" y="3818937"/>
            <a:ext cx="238016" cy="22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37554C-2161-8D56-AC5E-AD67BB34F278}"/>
              </a:ext>
            </a:extLst>
          </p:cNvPr>
          <p:cNvSpPr/>
          <p:nvPr/>
        </p:nvSpPr>
        <p:spPr bwMode="white">
          <a:xfrm>
            <a:off x="11180956" y="3818937"/>
            <a:ext cx="247537" cy="228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DDAB54-26C3-1843-195F-2013F99400BB}"/>
              </a:ext>
            </a:extLst>
          </p:cNvPr>
          <p:cNvSpPr/>
          <p:nvPr/>
        </p:nvSpPr>
        <p:spPr bwMode="white">
          <a:xfrm>
            <a:off x="1679336" y="5734075"/>
            <a:ext cx="209454" cy="238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7DA4D7-A445-F040-858D-D61E75D0C0B0}"/>
              </a:ext>
            </a:extLst>
          </p:cNvPr>
          <p:cNvSpPr/>
          <p:nvPr/>
        </p:nvSpPr>
        <p:spPr bwMode="white">
          <a:xfrm>
            <a:off x="4859237" y="5734075"/>
            <a:ext cx="209454" cy="238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4DA2C5-0177-8FAB-3592-EC0C38B14D9F}"/>
              </a:ext>
            </a:extLst>
          </p:cNvPr>
          <p:cNvSpPr/>
          <p:nvPr/>
        </p:nvSpPr>
        <p:spPr bwMode="white">
          <a:xfrm>
            <a:off x="7982014" y="5734075"/>
            <a:ext cx="285619" cy="238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329C4F-AFB5-EBAF-6100-302CC588FCA0}"/>
              </a:ext>
            </a:extLst>
          </p:cNvPr>
          <p:cNvSpPr/>
          <p:nvPr/>
        </p:nvSpPr>
        <p:spPr bwMode="white">
          <a:xfrm>
            <a:off x="11180956" y="5734075"/>
            <a:ext cx="238015" cy="238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F3CD7F-4717-3609-F2FB-F858FD5D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4" y="1080000"/>
            <a:ext cx="11520000" cy="342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5D1241-8585-DCC9-A18C-869FCFB8D47C}"/>
              </a:ext>
            </a:extLst>
          </p:cNvPr>
          <p:cNvSpPr/>
          <p:nvPr/>
        </p:nvSpPr>
        <p:spPr bwMode="white">
          <a:xfrm>
            <a:off x="1426733" y="1748179"/>
            <a:ext cx="238016" cy="24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FAC28C-541A-9B8E-3BE4-B6E02ED10804}"/>
              </a:ext>
            </a:extLst>
          </p:cNvPr>
          <p:cNvSpPr/>
          <p:nvPr/>
        </p:nvSpPr>
        <p:spPr bwMode="white">
          <a:xfrm>
            <a:off x="1426733" y="2702721"/>
            <a:ext cx="238016" cy="23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B616F1-2850-E808-4CF8-AA3D4B0D55EA}"/>
              </a:ext>
            </a:extLst>
          </p:cNvPr>
          <p:cNvSpPr/>
          <p:nvPr/>
        </p:nvSpPr>
        <p:spPr bwMode="white">
          <a:xfrm>
            <a:off x="1436254" y="3666809"/>
            <a:ext cx="228495" cy="2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E86507-5FCF-8800-245F-543AE564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81281"/>
            <a:ext cx="11520000" cy="489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48E92B-C998-3A57-A264-0B31BFC33CFB}"/>
              </a:ext>
            </a:extLst>
          </p:cNvPr>
          <p:cNvSpPr/>
          <p:nvPr/>
        </p:nvSpPr>
        <p:spPr bwMode="white">
          <a:xfrm>
            <a:off x="1024264" y="1086047"/>
            <a:ext cx="238016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A4BF21-2473-F79A-C815-D43C0ECD2700}"/>
              </a:ext>
            </a:extLst>
          </p:cNvPr>
          <p:cNvSpPr/>
          <p:nvPr/>
        </p:nvSpPr>
        <p:spPr bwMode="white">
          <a:xfrm>
            <a:off x="1014743" y="2038467"/>
            <a:ext cx="247537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121B9A-63C9-E692-0FCA-0D9115DE0C45}"/>
              </a:ext>
            </a:extLst>
          </p:cNvPr>
          <p:cNvSpPr/>
          <p:nvPr/>
        </p:nvSpPr>
        <p:spPr bwMode="white">
          <a:xfrm>
            <a:off x="1014743" y="2990887"/>
            <a:ext cx="247537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D677D5-FA96-6B2B-32AE-9375D2BC6D00}"/>
              </a:ext>
            </a:extLst>
          </p:cNvPr>
          <p:cNvSpPr/>
          <p:nvPr/>
        </p:nvSpPr>
        <p:spPr bwMode="white">
          <a:xfrm>
            <a:off x="1024264" y="5000493"/>
            <a:ext cx="238016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3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67B003-66E3-8C59-95EA-E4AD9D2B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4" y="1039057"/>
            <a:ext cx="11520000" cy="3592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622DEE-BFCD-559B-6F02-A5C8B2606682}"/>
              </a:ext>
            </a:extLst>
          </p:cNvPr>
          <p:cNvSpPr/>
          <p:nvPr/>
        </p:nvSpPr>
        <p:spPr bwMode="white">
          <a:xfrm>
            <a:off x="1884663" y="4288942"/>
            <a:ext cx="276099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F730FC-1531-0ADD-7645-FD9E5482F672}"/>
              </a:ext>
            </a:extLst>
          </p:cNvPr>
          <p:cNvSpPr/>
          <p:nvPr/>
        </p:nvSpPr>
        <p:spPr bwMode="white">
          <a:xfrm>
            <a:off x="4369556" y="4288942"/>
            <a:ext cx="209454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31A4BB-4DCB-A05D-D82A-68B30449735C}"/>
              </a:ext>
            </a:extLst>
          </p:cNvPr>
          <p:cNvSpPr/>
          <p:nvPr/>
        </p:nvSpPr>
        <p:spPr bwMode="white">
          <a:xfrm>
            <a:off x="6816366" y="4279412"/>
            <a:ext cx="247537" cy="24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007681-B268-9B5D-9FEC-BF37ED91D996}"/>
              </a:ext>
            </a:extLst>
          </p:cNvPr>
          <p:cNvSpPr/>
          <p:nvPr/>
        </p:nvSpPr>
        <p:spPr bwMode="white">
          <a:xfrm>
            <a:off x="8977556" y="4288942"/>
            <a:ext cx="247537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3871FF-0999-1E69-1214-8900DC82E1D2}"/>
              </a:ext>
            </a:extLst>
          </p:cNvPr>
          <p:cNvSpPr/>
          <p:nvPr/>
        </p:nvSpPr>
        <p:spPr bwMode="white">
          <a:xfrm>
            <a:off x="10843605" y="4288942"/>
            <a:ext cx="228495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2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