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64C61B-D37E-73CC-156B-CEC6D1B9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11"/>
          <a:stretch/>
        </p:blipFill>
        <p:spPr>
          <a:xfrm>
            <a:off x="1757905" y="2276619"/>
            <a:ext cx="8676190" cy="734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B1A2D4-8746-3EF1-EF03-91C149DE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62" y="3846421"/>
            <a:ext cx="8590476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E73221-801F-02C7-9347-6D13A4D4F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193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0869C0-51AD-AD10-41B2-0325813A08B2}"/>
              </a:ext>
            </a:extLst>
          </p:cNvPr>
          <p:cNvSpPr/>
          <p:nvPr/>
        </p:nvSpPr>
        <p:spPr bwMode="white">
          <a:xfrm>
            <a:off x="1481652" y="1690474"/>
            <a:ext cx="266578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388010-E57D-7CE0-C894-9A1F2892F879}"/>
              </a:ext>
            </a:extLst>
          </p:cNvPr>
          <p:cNvSpPr/>
          <p:nvPr/>
        </p:nvSpPr>
        <p:spPr bwMode="white">
          <a:xfrm>
            <a:off x="1500694" y="2110175"/>
            <a:ext cx="238016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479841-7308-1BA8-2B9F-C2EC27109326}"/>
              </a:ext>
            </a:extLst>
          </p:cNvPr>
          <p:cNvSpPr/>
          <p:nvPr/>
        </p:nvSpPr>
        <p:spPr bwMode="white">
          <a:xfrm>
            <a:off x="1510214" y="2529876"/>
            <a:ext cx="218975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A0312E-E21C-8BA5-1D50-3C18952B8550}"/>
              </a:ext>
            </a:extLst>
          </p:cNvPr>
          <p:cNvSpPr/>
          <p:nvPr/>
        </p:nvSpPr>
        <p:spPr bwMode="white">
          <a:xfrm>
            <a:off x="1500694" y="2940038"/>
            <a:ext cx="238016" cy="228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7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153FD6-E5C7-7620-0C92-FA955B9E0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24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363F37-B4C7-AE52-A718-01A147D46BB6}"/>
              </a:ext>
            </a:extLst>
          </p:cNvPr>
          <p:cNvSpPr/>
          <p:nvPr/>
        </p:nvSpPr>
        <p:spPr bwMode="white">
          <a:xfrm>
            <a:off x="1510214" y="1671369"/>
            <a:ext cx="218975" cy="20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52194B-6DC5-AE73-8F25-9ECC0B9719D8}"/>
              </a:ext>
            </a:extLst>
          </p:cNvPr>
          <p:cNvSpPr/>
          <p:nvPr/>
        </p:nvSpPr>
        <p:spPr bwMode="white">
          <a:xfrm>
            <a:off x="1510214" y="2510731"/>
            <a:ext cx="218975" cy="20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E6737E-8FF2-E9ED-8583-28233DB3D56F}"/>
              </a:ext>
            </a:extLst>
          </p:cNvPr>
          <p:cNvSpPr/>
          <p:nvPr/>
        </p:nvSpPr>
        <p:spPr bwMode="white">
          <a:xfrm>
            <a:off x="1481652" y="3340555"/>
            <a:ext cx="266578" cy="21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F635CB-F92E-962A-04DB-DC8898FDC3E7}"/>
              </a:ext>
            </a:extLst>
          </p:cNvPr>
          <p:cNvSpPr/>
          <p:nvPr/>
        </p:nvSpPr>
        <p:spPr bwMode="white">
          <a:xfrm>
            <a:off x="1510214" y="4179918"/>
            <a:ext cx="218975" cy="21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98B5DB-3EED-12CE-C9A5-54E35EC4B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61385"/>
            <a:ext cx="11520000" cy="360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53BE60-846F-9265-E1A5-40C7BD46D658}"/>
              </a:ext>
            </a:extLst>
          </p:cNvPr>
          <p:cNvSpPr/>
          <p:nvPr/>
        </p:nvSpPr>
        <p:spPr bwMode="white">
          <a:xfrm>
            <a:off x="1709752" y="2962247"/>
            <a:ext cx="1180561" cy="28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F23A5B-454F-80E7-8AF4-BB89394EBF9C}"/>
              </a:ext>
            </a:extLst>
          </p:cNvPr>
          <p:cNvSpPr/>
          <p:nvPr/>
        </p:nvSpPr>
        <p:spPr bwMode="white">
          <a:xfrm>
            <a:off x="1709752" y="3800643"/>
            <a:ext cx="1180561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655A3A8-5F2B-BDA4-C75F-45EAF370E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33" y="4162678"/>
            <a:ext cx="11520000" cy="249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2671F2-E827-1B2D-1DD6-26CB18552737}"/>
              </a:ext>
            </a:extLst>
          </p:cNvPr>
          <p:cNvSpPr/>
          <p:nvPr/>
        </p:nvSpPr>
        <p:spPr bwMode="white">
          <a:xfrm>
            <a:off x="1700275" y="4639027"/>
            <a:ext cx="1171041" cy="2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DEED11-DCB4-5663-F57B-E28CE4FDAEDC}"/>
              </a:ext>
            </a:extLst>
          </p:cNvPr>
          <p:cNvSpPr/>
          <p:nvPr/>
        </p:nvSpPr>
        <p:spPr bwMode="white">
          <a:xfrm>
            <a:off x="1700275" y="5477401"/>
            <a:ext cx="1171041" cy="2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3A7CAE-377C-463E-C33F-126907D945D2}"/>
              </a:ext>
            </a:extLst>
          </p:cNvPr>
          <p:cNvSpPr/>
          <p:nvPr/>
        </p:nvSpPr>
        <p:spPr bwMode="white">
          <a:xfrm>
            <a:off x="1700275" y="6315775"/>
            <a:ext cx="1447140" cy="2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8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9D3187-974B-3BB9-9312-E51A28E9D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0" y="1080000"/>
            <a:ext cx="11520000" cy="3895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6D05B8-3ED8-5854-F604-B04F90C1C980}"/>
              </a:ext>
            </a:extLst>
          </p:cNvPr>
          <p:cNvSpPr/>
          <p:nvPr/>
        </p:nvSpPr>
        <p:spPr bwMode="white">
          <a:xfrm>
            <a:off x="3376546" y="2089511"/>
            <a:ext cx="218975" cy="219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6B2800-0C3E-605E-2D83-E8D8FE12257B}"/>
              </a:ext>
            </a:extLst>
          </p:cNvPr>
          <p:cNvSpPr/>
          <p:nvPr/>
        </p:nvSpPr>
        <p:spPr bwMode="white">
          <a:xfrm>
            <a:off x="4338133" y="2508554"/>
            <a:ext cx="266578" cy="219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040053-7E44-23FC-76CC-AC72A38DA033}"/>
              </a:ext>
            </a:extLst>
          </p:cNvPr>
          <p:cNvSpPr/>
          <p:nvPr/>
        </p:nvSpPr>
        <p:spPr bwMode="white">
          <a:xfrm>
            <a:off x="2138860" y="3346639"/>
            <a:ext cx="238016" cy="219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42FFEE-CEF0-1D21-C23C-96288458CAED}"/>
              </a:ext>
            </a:extLst>
          </p:cNvPr>
          <p:cNvSpPr/>
          <p:nvPr/>
        </p:nvSpPr>
        <p:spPr bwMode="white">
          <a:xfrm>
            <a:off x="2129339" y="4184725"/>
            <a:ext cx="228495" cy="22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2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