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5663CD6-D8E0-08D3-327C-14A429DB0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905" y="2276619"/>
            <a:ext cx="8676190" cy="23047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930C6EB-A579-D8A6-00ED-9B5500E1AA0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00" y="1080000"/>
            <a:ext cx="11520000" cy="3333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F65144F-1DAB-50E6-C502-8644F72582E1}"/>
              </a:ext>
            </a:extLst>
          </p:cNvPr>
          <p:cNvSpPr/>
          <p:nvPr/>
        </p:nvSpPr>
        <p:spPr bwMode="white">
          <a:xfrm>
            <a:off x="1326073" y="1680036"/>
            <a:ext cx="257057" cy="219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7F92B5F-BDAC-2A85-3003-54F5E141A621}"/>
              </a:ext>
            </a:extLst>
          </p:cNvPr>
          <p:cNvSpPr/>
          <p:nvPr/>
        </p:nvSpPr>
        <p:spPr bwMode="white">
          <a:xfrm>
            <a:off x="7019428" y="1680036"/>
            <a:ext cx="218975" cy="219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24EFF29-55B4-B399-864C-B89CB383F272}"/>
              </a:ext>
            </a:extLst>
          </p:cNvPr>
          <p:cNvSpPr/>
          <p:nvPr/>
        </p:nvSpPr>
        <p:spPr bwMode="white">
          <a:xfrm>
            <a:off x="1354635" y="3089645"/>
            <a:ext cx="218975" cy="219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07A19EC-3CF3-1DDF-7D16-E1BEF8C69FEE}"/>
              </a:ext>
            </a:extLst>
          </p:cNvPr>
          <p:cNvSpPr/>
          <p:nvPr/>
        </p:nvSpPr>
        <p:spPr bwMode="white">
          <a:xfrm>
            <a:off x="6990866" y="3089645"/>
            <a:ext cx="266579" cy="219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15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42B732A-FC05-19C6-2026-47DC9C35816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14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6858E7D-6EAC-1B13-8D7C-F3CB64AE6E15}"/>
              </a:ext>
            </a:extLst>
          </p:cNvPr>
          <p:cNvSpPr/>
          <p:nvPr/>
        </p:nvSpPr>
        <p:spPr bwMode="white">
          <a:xfrm>
            <a:off x="1491173" y="1690258"/>
            <a:ext cx="257057" cy="209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854BD7A-F49B-9FDF-56F4-F46C9EBAE79C}"/>
              </a:ext>
            </a:extLst>
          </p:cNvPr>
          <p:cNvSpPr/>
          <p:nvPr/>
        </p:nvSpPr>
        <p:spPr bwMode="white">
          <a:xfrm>
            <a:off x="1510214" y="2557969"/>
            <a:ext cx="228495" cy="228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8E0986E-EA49-24B7-E2A7-84BC408B029F}"/>
              </a:ext>
            </a:extLst>
          </p:cNvPr>
          <p:cNvSpPr/>
          <p:nvPr/>
        </p:nvSpPr>
        <p:spPr bwMode="white">
          <a:xfrm>
            <a:off x="1510214" y="3444751"/>
            <a:ext cx="228495" cy="228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A29ECC8-128B-E1FF-6C94-DD2BB74C03B8}"/>
              </a:ext>
            </a:extLst>
          </p:cNvPr>
          <p:cNvSpPr/>
          <p:nvPr/>
        </p:nvSpPr>
        <p:spPr bwMode="white">
          <a:xfrm>
            <a:off x="1510214" y="4321998"/>
            <a:ext cx="228495" cy="228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81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6216E8A-28CE-F18C-6171-E51A3C895D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080000"/>
            <a:ext cx="11520000" cy="3175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9043060-D0FE-5408-3A88-489011D85E23}"/>
              </a:ext>
            </a:extLst>
          </p:cNvPr>
          <p:cNvSpPr/>
          <p:nvPr/>
        </p:nvSpPr>
        <p:spPr bwMode="white">
          <a:xfrm>
            <a:off x="1462214" y="1709434"/>
            <a:ext cx="228495" cy="228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A8AB3BB-4DD0-783F-73E3-ADB149DFCACC}"/>
              </a:ext>
            </a:extLst>
          </p:cNvPr>
          <p:cNvSpPr/>
          <p:nvPr/>
        </p:nvSpPr>
        <p:spPr bwMode="white">
          <a:xfrm>
            <a:off x="1462214" y="2586828"/>
            <a:ext cx="228495" cy="228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DF760A6-D4B5-B54C-1205-315656C2EEAD}"/>
              </a:ext>
            </a:extLst>
          </p:cNvPr>
          <p:cNvSpPr/>
          <p:nvPr/>
        </p:nvSpPr>
        <p:spPr bwMode="white">
          <a:xfrm>
            <a:off x="1462214" y="3473758"/>
            <a:ext cx="228495" cy="219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01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3E99E6-9B52-DF2E-7E80-4CA6CE8781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0" y="1054600"/>
            <a:ext cx="11520000" cy="4483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F373BE7-9EDE-27B9-CF31-AAD2A137AD86}"/>
              </a:ext>
            </a:extLst>
          </p:cNvPr>
          <p:cNvSpPr/>
          <p:nvPr/>
        </p:nvSpPr>
        <p:spPr bwMode="white">
          <a:xfrm>
            <a:off x="2065453" y="1665113"/>
            <a:ext cx="228495" cy="228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F368F95-143B-50B2-1E98-FB26EA75656B}"/>
              </a:ext>
            </a:extLst>
          </p:cNvPr>
          <p:cNvSpPr/>
          <p:nvPr/>
        </p:nvSpPr>
        <p:spPr bwMode="white">
          <a:xfrm>
            <a:off x="2046412" y="2552266"/>
            <a:ext cx="266578" cy="219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CAB9F3F-A4E3-90E8-8F4F-9D34613EFFA2}"/>
              </a:ext>
            </a:extLst>
          </p:cNvPr>
          <p:cNvSpPr/>
          <p:nvPr/>
        </p:nvSpPr>
        <p:spPr bwMode="white">
          <a:xfrm>
            <a:off x="2122577" y="3878225"/>
            <a:ext cx="238016" cy="219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663E327-75EA-FDA7-97B2-96BFDD7BDF09}"/>
              </a:ext>
            </a:extLst>
          </p:cNvPr>
          <p:cNvSpPr/>
          <p:nvPr/>
        </p:nvSpPr>
        <p:spPr bwMode="white">
          <a:xfrm>
            <a:off x="2065453" y="4317032"/>
            <a:ext cx="199933" cy="219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24138D8-08D5-EFF8-4D2A-E3EA353E91E9}"/>
              </a:ext>
            </a:extLst>
          </p:cNvPr>
          <p:cNvSpPr/>
          <p:nvPr/>
        </p:nvSpPr>
        <p:spPr bwMode="white">
          <a:xfrm>
            <a:off x="2941354" y="5194645"/>
            <a:ext cx="218975" cy="219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24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5</cp:revision>
  <dcterms:created xsi:type="dcterms:W3CDTF">2023-07-10T09:28:00Z</dcterms:created>
  <dcterms:modified xsi:type="dcterms:W3CDTF">2023-07-15T13:11:38Z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