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2" r:id="rId5"/>
    <p:sldId id="261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F4B7529-F0FF-4E4E-7AD5-617842FCB2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186"/>
          <a:stretch/>
        </p:blipFill>
        <p:spPr>
          <a:xfrm>
            <a:off x="1786476" y="2305191"/>
            <a:ext cx="8619048" cy="6701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631601B-CD57-995D-185F-1E4A1B9D0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762" y="3882706"/>
            <a:ext cx="4190476" cy="6095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7DE390-CEF5-5402-5F1A-0E6174EA3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79" y="670567"/>
            <a:ext cx="113374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303E538-B3A8-FAA9-8174-36699E30876F}"/>
              </a:ext>
            </a:extLst>
          </p:cNvPr>
          <p:cNvSpPr/>
          <p:nvPr/>
        </p:nvSpPr>
        <p:spPr bwMode="white">
          <a:xfrm>
            <a:off x="8253929" y="2931413"/>
            <a:ext cx="224874" cy="225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14C841B-1D9A-4DC2-066E-A4F7B76B92B9}"/>
              </a:ext>
            </a:extLst>
          </p:cNvPr>
          <p:cNvSpPr/>
          <p:nvPr/>
        </p:nvSpPr>
        <p:spPr bwMode="white">
          <a:xfrm>
            <a:off x="2725743" y="3325420"/>
            <a:ext cx="206135" cy="215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5048F06-F498-EA66-C75E-4B7310FFBD0B}"/>
              </a:ext>
            </a:extLst>
          </p:cNvPr>
          <p:cNvSpPr/>
          <p:nvPr/>
        </p:nvSpPr>
        <p:spPr bwMode="white">
          <a:xfrm>
            <a:off x="5105674" y="4798254"/>
            <a:ext cx="234245" cy="215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D5C4342-A5BF-E6A9-5DCF-B0BC3F0B663E}"/>
              </a:ext>
            </a:extLst>
          </p:cNvPr>
          <p:cNvSpPr/>
          <p:nvPr/>
        </p:nvSpPr>
        <p:spPr bwMode="white">
          <a:xfrm>
            <a:off x="8966034" y="4845159"/>
            <a:ext cx="262354" cy="215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0821EF2-93B9-6F4A-E2E1-EFFDD74C1AFE}"/>
              </a:ext>
            </a:extLst>
          </p:cNvPr>
          <p:cNvSpPr/>
          <p:nvPr/>
        </p:nvSpPr>
        <p:spPr bwMode="white">
          <a:xfrm>
            <a:off x="2219774" y="5473694"/>
            <a:ext cx="215505" cy="215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1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776328-58F4-0FE7-7605-B53A493944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2" y="970818"/>
            <a:ext cx="11520000" cy="4274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AFBF914-A815-0848-04EA-CFAEA94CB866}"/>
              </a:ext>
            </a:extLst>
          </p:cNvPr>
          <p:cNvSpPr/>
          <p:nvPr/>
        </p:nvSpPr>
        <p:spPr bwMode="white">
          <a:xfrm>
            <a:off x="5906510" y="2697649"/>
            <a:ext cx="228495" cy="228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81AA571-A23B-5758-5F7A-A26F1E17E187}"/>
              </a:ext>
            </a:extLst>
          </p:cNvPr>
          <p:cNvSpPr/>
          <p:nvPr/>
        </p:nvSpPr>
        <p:spPr bwMode="white">
          <a:xfrm>
            <a:off x="3431138" y="3231917"/>
            <a:ext cx="257057" cy="209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D7E4F6-85BA-0D7D-FF44-82861DA5BE87}"/>
              </a:ext>
            </a:extLst>
          </p:cNvPr>
          <p:cNvSpPr/>
          <p:nvPr/>
        </p:nvSpPr>
        <p:spPr bwMode="white">
          <a:xfrm>
            <a:off x="7191799" y="3231917"/>
            <a:ext cx="199933" cy="209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EED36EA-3B0A-8B65-1D8C-F8C5A736BAA0}"/>
              </a:ext>
            </a:extLst>
          </p:cNvPr>
          <p:cNvSpPr/>
          <p:nvPr/>
        </p:nvSpPr>
        <p:spPr bwMode="white">
          <a:xfrm>
            <a:off x="1879270" y="3756645"/>
            <a:ext cx="218975" cy="219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A18261A-265E-A9DE-F56E-6FFFD0F64D34}"/>
              </a:ext>
            </a:extLst>
          </p:cNvPr>
          <p:cNvSpPr/>
          <p:nvPr/>
        </p:nvSpPr>
        <p:spPr bwMode="white">
          <a:xfrm>
            <a:off x="6249253" y="3756645"/>
            <a:ext cx="238016" cy="219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9226E48C-BC91-AF79-8E87-B9D296C3147D}"/>
              </a:ext>
            </a:extLst>
          </p:cNvPr>
          <p:cNvSpPr/>
          <p:nvPr/>
        </p:nvSpPr>
        <p:spPr bwMode="white">
          <a:xfrm>
            <a:off x="422609" y="4777479"/>
            <a:ext cx="4779371" cy="372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40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1F2A45-E553-6FDF-574A-763F1C31F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4" y="893073"/>
            <a:ext cx="11520000" cy="2085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9C901CE4-9043-07D4-8787-B1F67C1D62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09" r="57796"/>
          <a:stretch/>
        </p:blipFill>
        <p:spPr>
          <a:xfrm>
            <a:off x="470614" y="329291"/>
            <a:ext cx="4861935" cy="563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A5308E7E-0EAA-BD83-A2ED-1AF275A78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04" y="2978625"/>
            <a:ext cx="11520000" cy="3668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7CEFB78-4699-9BA3-DB36-8D651CDB8CD7}"/>
              </a:ext>
            </a:extLst>
          </p:cNvPr>
          <p:cNvSpPr/>
          <p:nvPr/>
        </p:nvSpPr>
        <p:spPr bwMode="white">
          <a:xfrm>
            <a:off x="968406" y="3159656"/>
            <a:ext cx="257057" cy="219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0EECB1B-2330-1086-80D0-B426CA725DE2}"/>
              </a:ext>
            </a:extLst>
          </p:cNvPr>
          <p:cNvSpPr/>
          <p:nvPr/>
        </p:nvSpPr>
        <p:spPr bwMode="white">
          <a:xfrm>
            <a:off x="996968" y="4217259"/>
            <a:ext cx="209454" cy="219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C1BCE1C-75CC-76BF-AD9D-C25D91571E9A}"/>
              </a:ext>
            </a:extLst>
          </p:cNvPr>
          <p:cNvSpPr/>
          <p:nvPr/>
        </p:nvSpPr>
        <p:spPr bwMode="white">
          <a:xfrm>
            <a:off x="987447" y="5265335"/>
            <a:ext cx="228495" cy="228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1735A8F-D52F-2DCA-84C1-D12A1F98E0B6}"/>
              </a:ext>
            </a:extLst>
          </p:cNvPr>
          <p:cNvSpPr/>
          <p:nvPr/>
        </p:nvSpPr>
        <p:spPr bwMode="white">
          <a:xfrm>
            <a:off x="470614" y="6129432"/>
            <a:ext cx="7192371" cy="698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27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2023-07-10T09:28:00Z</dcterms:created>
  <dcterms:modified xsi:type="dcterms:W3CDTF">2023-07-15T13:04:46Z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