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C857AA-EF82-61A0-7CF0-3412E24B5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186"/>
          <a:stretch/>
        </p:blipFill>
        <p:spPr>
          <a:xfrm>
            <a:off x="1786476" y="2305191"/>
            <a:ext cx="8619048" cy="6701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559A499-1F9A-444A-DD0A-AF6B0F13A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857" y="3882706"/>
            <a:ext cx="4114286" cy="619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8C0DD9-75BF-1271-650B-3C24FFDCFC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0" y="738806"/>
            <a:ext cx="112317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E09F03-5D7C-662B-14C2-519E7C5CD380}"/>
              </a:ext>
            </a:extLst>
          </p:cNvPr>
          <p:cNvSpPr/>
          <p:nvPr/>
        </p:nvSpPr>
        <p:spPr bwMode="white">
          <a:xfrm>
            <a:off x="10809029" y="482026"/>
            <a:ext cx="1311509" cy="800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9200E9-F081-56F5-7FB8-CE16F8545C2E}"/>
              </a:ext>
            </a:extLst>
          </p:cNvPr>
          <p:cNvSpPr/>
          <p:nvPr/>
        </p:nvSpPr>
        <p:spPr bwMode="white">
          <a:xfrm>
            <a:off x="1304847" y="1621386"/>
            <a:ext cx="213496" cy="222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08A1AB-2022-028F-E499-1B15589F1F7B}"/>
              </a:ext>
            </a:extLst>
          </p:cNvPr>
          <p:cNvSpPr/>
          <p:nvPr/>
        </p:nvSpPr>
        <p:spPr bwMode="white">
          <a:xfrm>
            <a:off x="6781504" y="1621386"/>
            <a:ext cx="259909" cy="222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6AF174-10B5-B648-C31B-D11486FB3FF2}"/>
              </a:ext>
            </a:extLst>
          </p:cNvPr>
          <p:cNvSpPr/>
          <p:nvPr/>
        </p:nvSpPr>
        <p:spPr bwMode="white">
          <a:xfrm>
            <a:off x="1276999" y="3302935"/>
            <a:ext cx="259909" cy="213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E0C43F-81FE-993C-37F4-EDCC3FBEFD1E}"/>
              </a:ext>
            </a:extLst>
          </p:cNvPr>
          <p:cNvSpPr/>
          <p:nvPr/>
        </p:nvSpPr>
        <p:spPr bwMode="white">
          <a:xfrm>
            <a:off x="6809351" y="3302935"/>
            <a:ext cx="213496" cy="213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6E1663-1F07-A332-950D-03B120CF899F}"/>
              </a:ext>
            </a:extLst>
          </p:cNvPr>
          <p:cNvSpPr/>
          <p:nvPr/>
        </p:nvSpPr>
        <p:spPr bwMode="white">
          <a:xfrm>
            <a:off x="1304847" y="4975193"/>
            <a:ext cx="213496" cy="222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767984D-4443-174F-829D-C2B905C0A2C1}"/>
              </a:ext>
            </a:extLst>
          </p:cNvPr>
          <p:cNvSpPr/>
          <p:nvPr/>
        </p:nvSpPr>
        <p:spPr bwMode="white">
          <a:xfrm>
            <a:off x="6781504" y="4975193"/>
            <a:ext cx="269191" cy="222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6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DF1EDA-3D91-F540-4FE8-49557B59F6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8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DB98BD-97F1-8826-E85C-1EFC8A7E5991}"/>
              </a:ext>
            </a:extLst>
          </p:cNvPr>
          <p:cNvSpPr/>
          <p:nvPr/>
        </p:nvSpPr>
        <p:spPr bwMode="white">
          <a:xfrm>
            <a:off x="1738710" y="3418187"/>
            <a:ext cx="218975" cy="21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380A7C-2429-8618-9EAB-691558E8139E}"/>
              </a:ext>
            </a:extLst>
          </p:cNvPr>
          <p:cNvSpPr/>
          <p:nvPr/>
        </p:nvSpPr>
        <p:spPr bwMode="white">
          <a:xfrm>
            <a:off x="3937983" y="3418187"/>
            <a:ext cx="209454" cy="21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E5990F-52E3-1853-5B7D-D954A635EA9E}"/>
              </a:ext>
            </a:extLst>
          </p:cNvPr>
          <p:cNvSpPr/>
          <p:nvPr/>
        </p:nvSpPr>
        <p:spPr bwMode="white">
          <a:xfrm>
            <a:off x="6156297" y="3418187"/>
            <a:ext cx="152330" cy="21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09FF18-D9CA-43F6-26C5-B0FC723ADDE4}"/>
              </a:ext>
            </a:extLst>
          </p:cNvPr>
          <p:cNvSpPr/>
          <p:nvPr/>
        </p:nvSpPr>
        <p:spPr bwMode="white">
          <a:xfrm>
            <a:off x="8336528" y="3418187"/>
            <a:ext cx="199933" cy="229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C1D4A9-F99C-BD5E-F235-1BA0DBECFA5E}"/>
              </a:ext>
            </a:extLst>
          </p:cNvPr>
          <p:cNvSpPr/>
          <p:nvPr/>
        </p:nvSpPr>
        <p:spPr bwMode="white">
          <a:xfrm>
            <a:off x="10516760" y="3418187"/>
            <a:ext cx="218975" cy="229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65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45C593-4B69-4F4C-D72D-9B5DECB367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82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09F9E9-8962-74DE-6044-9E9C2447BADC}"/>
              </a:ext>
            </a:extLst>
          </p:cNvPr>
          <p:cNvSpPr/>
          <p:nvPr/>
        </p:nvSpPr>
        <p:spPr bwMode="white">
          <a:xfrm>
            <a:off x="1529256" y="2013624"/>
            <a:ext cx="266578" cy="228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0EC290-38E0-CB04-56DF-B5248CA59C5B}"/>
              </a:ext>
            </a:extLst>
          </p:cNvPr>
          <p:cNvSpPr/>
          <p:nvPr/>
        </p:nvSpPr>
        <p:spPr bwMode="white">
          <a:xfrm>
            <a:off x="1557818" y="2709078"/>
            <a:ext cx="218975" cy="228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BE1ED9-522D-B87B-9E0E-DE085CC83F19}"/>
              </a:ext>
            </a:extLst>
          </p:cNvPr>
          <p:cNvSpPr/>
          <p:nvPr/>
        </p:nvSpPr>
        <p:spPr bwMode="white">
          <a:xfrm>
            <a:off x="1557818" y="3414060"/>
            <a:ext cx="218975" cy="228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AD7B22-2B51-3EDF-4E7C-BC0379777573}"/>
              </a:ext>
            </a:extLst>
          </p:cNvPr>
          <p:cNvSpPr/>
          <p:nvPr/>
        </p:nvSpPr>
        <p:spPr bwMode="white">
          <a:xfrm>
            <a:off x="1529256" y="4109514"/>
            <a:ext cx="266578" cy="228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8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A1FBD7-CF1B-B584-F61D-8220D59704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60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DACDE7-4229-BDE6-C855-AFF871D41927}"/>
              </a:ext>
            </a:extLst>
          </p:cNvPr>
          <p:cNvSpPr/>
          <p:nvPr/>
        </p:nvSpPr>
        <p:spPr bwMode="white">
          <a:xfrm>
            <a:off x="1557818" y="2014049"/>
            <a:ext cx="218975" cy="21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B96E3D-C054-9B8A-7C7E-59622DC0D8D3}"/>
              </a:ext>
            </a:extLst>
          </p:cNvPr>
          <p:cNvSpPr/>
          <p:nvPr/>
        </p:nvSpPr>
        <p:spPr bwMode="white">
          <a:xfrm>
            <a:off x="1519735" y="2709821"/>
            <a:ext cx="285619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D96F10-C649-2953-99BB-F9E371228C44}"/>
              </a:ext>
            </a:extLst>
          </p:cNvPr>
          <p:cNvSpPr/>
          <p:nvPr/>
        </p:nvSpPr>
        <p:spPr bwMode="white">
          <a:xfrm>
            <a:off x="1557818" y="3405592"/>
            <a:ext cx="218975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632966-0646-3E84-A9A7-252396AD3A59}"/>
              </a:ext>
            </a:extLst>
          </p:cNvPr>
          <p:cNvSpPr/>
          <p:nvPr/>
        </p:nvSpPr>
        <p:spPr bwMode="white">
          <a:xfrm>
            <a:off x="1519735" y="4110895"/>
            <a:ext cx="285619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E2CD51-8D6B-5F40-31DB-E6D20850C761}"/>
              </a:ext>
            </a:extLst>
          </p:cNvPr>
          <p:cNvSpPr/>
          <p:nvPr/>
        </p:nvSpPr>
        <p:spPr bwMode="white">
          <a:xfrm>
            <a:off x="1519735" y="4816198"/>
            <a:ext cx="276099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5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2023-07-15T12:57:54Z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