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30B47B5-5B5C-230D-1891-BE60DF68C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86"/>
          <a:stretch/>
        </p:blipFill>
        <p:spPr>
          <a:xfrm>
            <a:off x="1786476" y="2305191"/>
            <a:ext cx="8619048" cy="6701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CDBBBB8-3255-0B56-5BF5-5E739FDFE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476" y="3882706"/>
            <a:ext cx="8609524" cy="6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819967-D002-54D1-502B-913AECEF6D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4" y="1080000"/>
            <a:ext cx="11520000" cy="4021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FC5BF3-3CC3-6B70-11E2-7A2D7073E825}"/>
              </a:ext>
            </a:extLst>
          </p:cNvPr>
          <p:cNvSpPr/>
          <p:nvPr/>
        </p:nvSpPr>
        <p:spPr bwMode="white">
          <a:xfrm>
            <a:off x="1355668" y="1689899"/>
            <a:ext cx="238016" cy="228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0EF436-48E3-878B-2562-3D0F8F7AF51D}"/>
              </a:ext>
            </a:extLst>
          </p:cNvPr>
          <p:cNvSpPr/>
          <p:nvPr/>
        </p:nvSpPr>
        <p:spPr bwMode="white">
          <a:xfrm>
            <a:off x="1336627" y="2566630"/>
            <a:ext cx="266578" cy="219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DEECD5-6754-2E48-8CF5-9E0B2EB21A47}"/>
              </a:ext>
            </a:extLst>
          </p:cNvPr>
          <p:cNvSpPr/>
          <p:nvPr/>
        </p:nvSpPr>
        <p:spPr bwMode="white">
          <a:xfrm>
            <a:off x="1365189" y="3443361"/>
            <a:ext cx="218975" cy="219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8C16FC-CC27-2964-E079-0C58DF9E4389}"/>
              </a:ext>
            </a:extLst>
          </p:cNvPr>
          <p:cNvSpPr/>
          <p:nvPr/>
        </p:nvSpPr>
        <p:spPr bwMode="white">
          <a:xfrm>
            <a:off x="1365189" y="4320093"/>
            <a:ext cx="218975" cy="219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9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51CA07-2EBB-9774-D652-4EE6B90183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" y="1045407"/>
            <a:ext cx="11520000" cy="4767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E854D2-8381-C748-9387-59E69187C0F5}"/>
              </a:ext>
            </a:extLst>
          </p:cNvPr>
          <p:cNvSpPr/>
          <p:nvPr/>
        </p:nvSpPr>
        <p:spPr bwMode="white">
          <a:xfrm>
            <a:off x="1249279" y="1655606"/>
            <a:ext cx="218975" cy="219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26CEDD-0375-E8CF-6240-28475D8C6362}"/>
              </a:ext>
            </a:extLst>
          </p:cNvPr>
          <p:cNvSpPr/>
          <p:nvPr/>
        </p:nvSpPr>
        <p:spPr bwMode="white">
          <a:xfrm>
            <a:off x="1220717" y="3066693"/>
            <a:ext cx="266578" cy="219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984FB1-75DC-7897-6D06-67F0A0F6D921}"/>
              </a:ext>
            </a:extLst>
          </p:cNvPr>
          <p:cNvSpPr/>
          <p:nvPr/>
        </p:nvSpPr>
        <p:spPr bwMode="white">
          <a:xfrm>
            <a:off x="1220717" y="4487314"/>
            <a:ext cx="266578" cy="219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30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CA8818-9343-1AB8-FBC0-065E8617E9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92879"/>
            <a:ext cx="11520000" cy="4042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0D815C-B091-BDFC-2A59-1B7888409617}"/>
              </a:ext>
            </a:extLst>
          </p:cNvPr>
          <p:cNvSpPr/>
          <p:nvPr/>
        </p:nvSpPr>
        <p:spPr bwMode="white">
          <a:xfrm>
            <a:off x="1271801" y="1693529"/>
            <a:ext cx="618842" cy="228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D70F47-C0F4-E415-7128-FD492F91A09B}"/>
              </a:ext>
            </a:extLst>
          </p:cNvPr>
          <p:cNvSpPr/>
          <p:nvPr/>
        </p:nvSpPr>
        <p:spPr bwMode="white">
          <a:xfrm>
            <a:off x="1357487" y="2570669"/>
            <a:ext cx="437950" cy="228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95754B-6C5A-3F93-4707-12B8C20C9210}"/>
              </a:ext>
            </a:extLst>
          </p:cNvPr>
          <p:cNvSpPr/>
          <p:nvPr/>
        </p:nvSpPr>
        <p:spPr bwMode="white">
          <a:xfrm>
            <a:off x="1357487" y="3447810"/>
            <a:ext cx="437950" cy="219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9E6299-9A91-5A8E-517E-4638E2610338}"/>
              </a:ext>
            </a:extLst>
          </p:cNvPr>
          <p:cNvSpPr/>
          <p:nvPr/>
        </p:nvSpPr>
        <p:spPr bwMode="white">
          <a:xfrm>
            <a:off x="1357487" y="4324950"/>
            <a:ext cx="437950" cy="228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81BE51-9BBF-CEF4-FFC9-FD9D5DCA4D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4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6B7DA6-4AC0-C161-3A17-C0A067CCEF7A}"/>
              </a:ext>
            </a:extLst>
          </p:cNvPr>
          <p:cNvSpPr/>
          <p:nvPr/>
        </p:nvSpPr>
        <p:spPr bwMode="white">
          <a:xfrm>
            <a:off x="2376595" y="2098710"/>
            <a:ext cx="218975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2374D0-F9E5-5017-CC54-5DF9F517C0BE}"/>
              </a:ext>
            </a:extLst>
          </p:cNvPr>
          <p:cNvSpPr/>
          <p:nvPr/>
        </p:nvSpPr>
        <p:spPr bwMode="white">
          <a:xfrm>
            <a:off x="2367074" y="2965090"/>
            <a:ext cx="238016" cy="228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50E307-3D64-F8AD-E013-936D34AAE8B0}"/>
              </a:ext>
            </a:extLst>
          </p:cNvPr>
          <p:cNvSpPr/>
          <p:nvPr/>
        </p:nvSpPr>
        <p:spPr bwMode="white">
          <a:xfrm>
            <a:off x="2357553" y="3850512"/>
            <a:ext cx="266578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23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2023-07-15T12:54:37Z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