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2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2230C8-45BC-9FDE-AB8B-1988825AA3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186"/>
          <a:stretch/>
        </p:blipFill>
        <p:spPr>
          <a:xfrm>
            <a:off x="1786476" y="2305191"/>
            <a:ext cx="8619048" cy="6701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8572702-CFB5-DE91-79B5-E35D9F1CD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333" y="3882706"/>
            <a:ext cx="7733333" cy="58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F6AA59-393B-C357-14F5-0ED530DDEE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00" y="1016500"/>
            <a:ext cx="11520000" cy="4063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FC4A910-3F82-D16C-0093-F8F9B19FBF66}"/>
              </a:ext>
            </a:extLst>
          </p:cNvPr>
          <p:cNvSpPr/>
          <p:nvPr/>
        </p:nvSpPr>
        <p:spPr bwMode="white">
          <a:xfrm>
            <a:off x="1513272" y="3372519"/>
            <a:ext cx="495074" cy="610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EE131EF-2C68-F950-7ED3-66A8793DC048}"/>
              </a:ext>
            </a:extLst>
          </p:cNvPr>
          <p:cNvSpPr/>
          <p:nvPr/>
        </p:nvSpPr>
        <p:spPr bwMode="white">
          <a:xfrm>
            <a:off x="3741107" y="3372519"/>
            <a:ext cx="485553" cy="610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0B4276-2BE1-5A04-6ADC-D7C6AA3AEF3C}"/>
              </a:ext>
            </a:extLst>
          </p:cNvPr>
          <p:cNvSpPr/>
          <p:nvPr/>
        </p:nvSpPr>
        <p:spPr bwMode="white">
          <a:xfrm>
            <a:off x="5940380" y="3372519"/>
            <a:ext cx="514115" cy="419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986C52E-DCD9-EE0A-B770-21D956C3F337}"/>
              </a:ext>
            </a:extLst>
          </p:cNvPr>
          <p:cNvSpPr/>
          <p:nvPr/>
        </p:nvSpPr>
        <p:spPr bwMode="white">
          <a:xfrm>
            <a:off x="8215818" y="3372519"/>
            <a:ext cx="380826" cy="419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FEE95D5-05D3-0AFB-61F3-A960CF84DA25}"/>
              </a:ext>
            </a:extLst>
          </p:cNvPr>
          <p:cNvSpPr/>
          <p:nvPr/>
        </p:nvSpPr>
        <p:spPr bwMode="white">
          <a:xfrm>
            <a:off x="10396049" y="3372519"/>
            <a:ext cx="447471" cy="419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DC22506-1EE6-5292-D29E-AE9829411B82}"/>
              </a:ext>
            </a:extLst>
          </p:cNvPr>
          <p:cNvSpPr/>
          <p:nvPr/>
        </p:nvSpPr>
        <p:spPr bwMode="white">
          <a:xfrm>
            <a:off x="1056280" y="4269142"/>
            <a:ext cx="399867" cy="362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D03644B-4887-7FF1-3E91-8D49FD5D4AD7}"/>
              </a:ext>
            </a:extLst>
          </p:cNvPr>
          <p:cNvSpPr/>
          <p:nvPr/>
        </p:nvSpPr>
        <p:spPr bwMode="white">
          <a:xfrm>
            <a:off x="2046429" y="4269142"/>
            <a:ext cx="437950" cy="534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E4FA698-90EB-692F-C442-54A39827DBDF}"/>
              </a:ext>
            </a:extLst>
          </p:cNvPr>
          <p:cNvSpPr/>
          <p:nvPr/>
        </p:nvSpPr>
        <p:spPr bwMode="white">
          <a:xfrm>
            <a:off x="3084181" y="4269142"/>
            <a:ext cx="447471" cy="524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CBC419B-D42D-A519-B777-060F4FAB05D2}"/>
              </a:ext>
            </a:extLst>
          </p:cNvPr>
          <p:cNvSpPr/>
          <p:nvPr/>
        </p:nvSpPr>
        <p:spPr bwMode="white">
          <a:xfrm>
            <a:off x="4140975" y="4269142"/>
            <a:ext cx="456991" cy="362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FC4F946-951D-69C5-A74E-29B396B57730}"/>
              </a:ext>
            </a:extLst>
          </p:cNvPr>
          <p:cNvSpPr/>
          <p:nvPr/>
        </p:nvSpPr>
        <p:spPr bwMode="white">
          <a:xfrm>
            <a:off x="5188247" y="4269142"/>
            <a:ext cx="342743" cy="362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5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FBA8B4-F8B7-58C0-0540-B85DDBA274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00" y="1080000"/>
            <a:ext cx="11520000" cy="157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58AC861-7048-29F6-A185-DEAC64081543}"/>
              </a:ext>
            </a:extLst>
          </p:cNvPr>
          <p:cNvSpPr/>
          <p:nvPr/>
        </p:nvSpPr>
        <p:spPr bwMode="white">
          <a:xfrm>
            <a:off x="970595" y="1860694"/>
            <a:ext cx="523636" cy="41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F520219-7F45-F334-8544-D21EFFA84167}"/>
              </a:ext>
            </a:extLst>
          </p:cNvPr>
          <p:cNvSpPr/>
          <p:nvPr/>
        </p:nvSpPr>
        <p:spPr bwMode="white">
          <a:xfrm>
            <a:off x="2722396" y="1860694"/>
            <a:ext cx="456991" cy="41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E4748DB-82CB-3666-29AE-261729C4459F}"/>
              </a:ext>
            </a:extLst>
          </p:cNvPr>
          <p:cNvSpPr/>
          <p:nvPr/>
        </p:nvSpPr>
        <p:spPr bwMode="white">
          <a:xfrm>
            <a:off x="3883917" y="1860694"/>
            <a:ext cx="495074" cy="571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2E4DBD5-D879-40CC-00A9-420B9D3D8918}"/>
              </a:ext>
            </a:extLst>
          </p:cNvPr>
          <p:cNvSpPr/>
          <p:nvPr/>
        </p:nvSpPr>
        <p:spPr bwMode="white">
          <a:xfrm>
            <a:off x="5683322" y="1860694"/>
            <a:ext cx="380826" cy="41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672A6F2-2489-EFE1-F00E-499D6ED55F42}"/>
              </a:ext>
            </a:extLst>
          </p:cNvPr>
          <p:cNvSpPr/>
          <p:nvPr/>
        </p:nvSpPr>
        <p:spPr bwMode="white">
          <a:xfrm>
            <a:off x="6702033" y="1860694"/>
            <a:ext cx="542677" cy="41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69160CA-84DF-280F-3565-253F591BE040}"/>
              </a:ext>
            </a:extLst>
          </p:cNvPr>
          <p:cNvSpPr/>
          <p:nvPr/>
        </p:nvSpPr>
        <p:spPr bwMode="white">
          <a:xfrm>
            <a:off x="8491917" y="1860694"/>
            <a:ext cx="495074" cy="618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3FC73A4-7F7D-A634-CCF9-D581B9ACB8ED}"/>
              </a:ext>
            </a:extLst>
          </p:cNvPr>
          <p:cNvSpPr/>
          <p:nvPr/>
        </p:nvSpPr>
        <p:spPr bwMode="white">
          <a:xfrm>
            <a:off x="9596314" y="1860694"/>
            <a:ext cx="447471" cy="41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498DB7A-03BB-F3BE-C16C-0240AC539A92}"/>
              </a:ext>
            </a:extLst>
          </p:cNvPr>
          <p:cNvSpPr/>
          <p:nvPr/>
        </p:nvSpPr>
        <p:spPr bwMode="white">
          <a:xfrm>
            <a:off x="11319553" y="1860694"/>
            <a:ext cx="495074" cy="609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3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413891-9471-18C9-5D21-CE14D05114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51400"/>
            <a:ext cx="11520000" cy="2961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D126FA5-814E-F4A6-FA7A-1DBB880FDB74}"/>
              </a:ext>
            </a:extLst>
          </p:cNvPr>
          <p:cNvSpPr/>
          <p:nvPr/>
        </p:nvSpPr>
        <p:spPr bwMode="white">
          <a:xfrm>
            <a:off x="1462214" y="1641818"/>
            <a:ext cx="238016" cy="228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AE5929-D643-D381-5A32-1FC13D111B2E}"/>
              </a:ext>
            </a:extLst>
          </p:cNvPr>
          <p:cNvSpPr/>
          <p:nvPr/>
        </p:nvSpPr>
        <p:spPr bwMode="white">
          <a:xfrm>
            <a:off x="1443173" y="2841730"/>
            <a:ext cx="266578" cy="219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3B868B0F-B6B0-7035-49D8-3ACD691E4E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0" y="3813087"/>
            <a:ext cx="11520000" cy="2509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46885DA-27AE-9EFE-A48A-BE726B67328D}"/>
              </a:ext>
            </a:extLst>
          </p:cNvPr>
          <p:cNvSpPr/>
          <p:nvPr/>
        </p:nvSpPr>
        <p:spPr bwMode="white">
          <a:xfrm>
            <a:off x="1475123" y="4032528"/>
            <a:ext cx="218975" cy="219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0C91B47-3877-AE7D-DD2F-D9A8EDE79564}"/>
              </a:ext>
            </a:extLst>
          </p:cNvPr>
          <p:cNvSpPr/>
          <p:nvPr/>
        </p:nvSpPr>
        <p:spPr bwMode="white">
          <a:xfrm>
            <a:off x="1465602" y="5225145"/>
            <a:ext cx="228495" cy="219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10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8A98D7-DB9F-B3E9-E46B-AC57B4E3DA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0" y="965700"/>
            <a:ext cx="11520000" cy="4679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641F1EF-D001-C273-A8FB-39296FFF6BB9}"/>
              </a:ext>
            </a:extLst>
          </p:cNvPr>
          <p:cNvSpPr/>
          <p:nvPr/>
        </p:nvSpPr>
        <p:spPr bwMode="white">
          <a:xfrm>
            <a:off x="1830633" y="4386958"/>
            <a:ext cx="238016" cy="228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D8AC585-2AE7-5CA9-BD6C-BD141820F5FD}"/>
              </a:ext>
            </a:extLst>
          </p:cNvPr>
          <p:cNvSpPr/>
          <p:nvPr/>
        </p:nvSpPr>
        <p:spPr bwMode="white">
          <a:xfrm>
            <a:off x="3991823" y="4396488"/>
            <a:ext cx="209454" cy="219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DB1C269-FFB1-B53A-8DC2-2C8AF77FA9D8}"/>
              </a:ext>
            </a:extLst>
          </p:cNvPr>
          <p:cNvSpPr/>
          <p:nvPr/>
        </p:nvSpPr>
        <p:spPr bwMode="white">
          <a:xfrm>
            <a:off x="6143493" y="4396488"/>
            <a:ext cx="218974" cy="219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D8061E3-102D-504C-15CF-B4757CC285FE}"/>
              </a:ext>
            </a:extLst>
          </p:cNvPr>
          <p:cNvSpPr/>
          <p:nvPr/>
        </p:nvSpPr>
        <p:spPr bwMode="white">
          <a:xfrm>
            <a:off x="8371328" y="4396488"/>
            <a:ext cx="266578" cy="219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3F6BC12-B541-F4C1-AD16-1F7408CD40CC}"/>
              </a:ext>
            </a:extLst>
          </p:cNvPr>
          <p:cNvSpPr/>
          <p:nvPr/>
        </p:nvSpPr>
        <p:spPr bwMode="white">
          <a:xfrm>
            <a:off x="10551559" y="4396488"/>
            <a:ext cx="238016" cy="219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CDC17F0-BF4F-2631-117E-395F99DF3636}"/>
              </a:ext>
            </a:extLst>
          </p:cNvPr>
          <p:cNvSpPr/>
          <p:nvPr/>
        </p:nvSpPr>
        <p:spPr bwMode="white">
          <a:xfrm>
            <a:off x="1549400" y="4978400"/>
            <a:ext cx="736600" cy="444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0D87253-9C56-4EDF-666D-0BB0F73B7B44}"/>
              </a:ext>
            </a:extLst>
          </p:cNvPr>
          <p:cNvSpPr/>
          <p:nvPr/>
        </p:nvSpPr>
        <p:spPr bwMode="white">
          <a:xfrm>
            <a:off x="3686703" y="4968071"/>
            <a:ext cx="906585" cy="67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8AC8171-3900-5C2A-FC7A-57CB515D2049}"/>
              </a:ext>
            </a:extLst>
          </p:cNvPr>
          <p:cNvSpPr/>
          <p:nvPr/>
        </p:nvSpPr>
        <p:spPr bwMode="white">
          <a:xfrm>
            <a:off x="5869271" y="4968071"/>
            <a:ext cx="991577" cy="67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415E773-612D-1093-2960-81ECB60509A5}"/>
              </a:ext>
            </a:extLst>
          </p:cNvPr>
          <p:cNvSpPr/>
          <p:nvPr/>
        </p:nvSpPr>
        <p:spPr bwMode="white">
          <a:xfrm>
            <a:off x="8087585" y="4978400"/>
            <a:ext cx="991577" cy="444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FE54C5C8-58B3-93F1-8CD9-88BC2200B168}"/>
              </a:ext>
            </a:extLst>
          </p:cNvPr>
          <p:cNvSpPr/>
          <p:nvPr/>
        </p:nvSpPr>
        <p:spPr bwMode="white">
          <a:xfrm>
            <a:off x="10341645" y="4968071"/>
            <a:ext cx="906587" cy="454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69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2023-07-10T09:28:00Z</dcterms:created>
  <dcterms:modified xsi:type="dcterms:W3CDTF">2023-07-15T12:53:22Z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