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96E76E-2A69-C87D-DC46-2181D847B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431"/>
          <a:stretch/>
        </p:blipFill>
        <p:spPr>
          <a:xfrm>
            <a:off x="1329333" y="2219818"/>
            <a:ext cx="9533333" cy="6065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6633B49-7D0F-0424-B676-FD76DBDB6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618" y="3722150"/>
            <a:ext cx="4104762" cy="619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38B78E-7371-E2B5-571F-80405BF20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0" y="549000"/>
            <a:ext cx="106944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5887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343C0C-88BD-3764-16D9-22E6DE822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10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8C463B4-808D-BE75-0DF5-81D9A0707542}"/>
              </a:ext>
            </a:extLst>
          </p:cNvPr>
          <p:cNvSpPr/>
          <p:nvPr/>
        </p:nvSpPr>
        <p:spPr bwMode="white">
          <a:xfrm>
            <a:off x="1053223" y="1261390"/>
            <a:ext cx="199933" cy="210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2F222B-D50E-4E59-02F1-772417480517}"/>
              </a:ext>
            </a:extLst>
          </p:cNvPr>
          <p:cNvSpPr/>
          <p:nvPr/>
        </p:nvSpPr>
        <p:spPr bwMode="white">
          <a:xfrm>
            <a:off x="1034181" y="1748279"/>
            <a:ext cx="238016" cy="219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E4AEF2-B7FA-ADBA-99DE-E60DFDD2B647}"/>
              </a:ext>
            </a:extLst>
          </p:cNvPr>
          <p:cNvSpPr/>
          <p:nvPr/>
        </p:nvSpPr>
        <p:spPr bwMode="white">
          <a:xfrm>
            <a:off x="1053223" y="2235169"/>
            <a:ext cx="199933" cy="219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595E07-ADCC-9B93-E168-AACFB1127156}"/>
              </a:ext>
            </a:extLst>
          </p:cNvPr>
          <p:cNvSpPr/>
          <p:nvPr/>
        </p:nvSpPr>
        <p:spPr bwMode="white">
          <a:xfrm>
            <a:off x="1034181" y="2731605"/>
            <a:ext cx="238016" cy="219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3F9B73-8E30-450E-F55A-739178E98421}"/>
              </a:ext>
            </a:extLst>
          </p:cNvPr>
          <p:cNvSpPr/>
          <p:nvPr/>
        </p:nvSpPr>
        <p:spPr bwMode="white">
          <a:xfrm>
            <a:off x="1034181" y="3218495"/>
            <a:ext cx="238016" cy="219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45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FD0AC0-00A2-3AE9-C997-44D459D8B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0" y="1016500"/>
            <a:ext cx="11520000" cy="3487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1114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59754E-E24C-4DD1-F79C-8B062C949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36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52C86F-4858-AA4F-C045-A5C28F453EA8}"/>
              </a:ext>
            </a:extLst>
          </p:cNvPr>
          <p:cNvSpPr/>
          <p:nvPr/>
        </p:nvSpPr>
        <p:spPr bwMode="white">
          <a:xfrm>
            <a:off x="1100826" y="1709163"/>
            <a:ext cx="190413" cy="219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56666A-F95D-C990-5923-1ED5DF5EAFF1}"/>
              </a:ext>
            </a:extLst>
          </p:cNvPr>
          <p:cNvSpPr/>
          <p:nvPr/>
        </p:nvSpPr>
        <p:spPr bwMode="white">
          <a:xfrm>
            <a:off x="1072264" y="2204867"/>
            <a:ext cx="238016" cy="209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F3625C-2CF8-7FF6-ECA1-FE8BE2488BFB}"/>
              </a:ext>
            </a:extLst>
          </p:cNvPr>
          <p:cNvSpPr/>
          <p:nvPr/>
        </p:nvSpPr>
        <p:spPr bwMode="white">
          <a:xfrm>
            <a:off x="3081123" y="3177211"/>
            <a:ext cx="695008" cy="409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F1AF50-CA3D-3DDE-0460-DD1C6D6DBFE0}"/>
              </a:ext>
            </a:extLst>
          </p:cNvPr>
          <p:cNvSpPr/>
          <p:nvPr/>
        </p:nvSpPr>
        <p:spPr bwMode="white">
          <a:xfrm>
            <a:off x="6508561" y="3177211"/>
            <a:ext cx="1028231" cy="409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6FBA1A-5E3F-1AAB-DE2C-196589D9C3E4}"/>
              </a:ext>
            </a:extLst>
          </p:cNvPr>
          <p:cNvSpPr/>
          <p:nvPr/>
        </p:nvSpPr>
        <p:spPr bwMode="white">
          <a:xfrm>
            <a:off x="2662214" y="3977964"/>
            <a:ext cx="609322" cy="591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97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2023-07-15T12:46:29Z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