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E99F69-0FBC-5E9D-CF31-26A570B2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31"/>
          <a:stretch/>
        </p:blipFill>
        <p:spPr>
          <a:xfrm>
            <a:off x="1329333" y="2219818"/>
            <a:ext cx="9533333" cy="6065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6E976E-F5F2-21D6-641F-6656A44C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08" y="4031674"/>
            <a:ext cx="8552381" cy="6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46691C-4DA4-E46B-B9F7-F37881B2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9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0B5ED4-1562-4F5B-640A-A4159736653C}"/>
              </a:ext>
            </a:extLst>
          </p:cNvPr>
          <p:cNvSpPr/>
          <p:nvPr/>
        </p:nvSpPr>
        <p:spPr bwMode="white">
          <a:xfrm>
            <a:off x="1510214" y="1624614"/>
            <a:ext cx="276099" cy="22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B2401A-785A-03E2-5DC2-0B947BEBC8C7}"/>
              </a:ext>
            </a:extLst>
          </p:cNvPr>
          <p:cNvSpPr/>
          <p:nvPr/>
        </p:nvSpPr>
        <p:spPr bwMode="white">
          <a:xfrm>
            <a:off x="1529256" y="2006800"/>
            <a:ext cx="238016" cy="22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85525D-95A9-E836-BF32-183F4FEF12FA}"/>
              </a:ext>
            </a:extLst>
          </p:cNvPr>
          <p:cNvSpPr/>
          <p:nvPr/>
        </p:nvSpPr>
        <p:spPr bwMode="white">
          <a:xfrm>
            <a:off x="1538776" y="2388986"/>
            <a:ext cx="228495" cy="22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625FBD-9E22-C802-468E-BE7B9D361CD2}"/>
              </a:ext>
            </a:extLst>
          </p:cNvPr>
          <p:cNvSpPr/>
          <p:nvPr/>
        </p:nvSpPr>
        <p:spPr bwMode="white">
          <a:xfrm>
            <a:off x="1510214" y="2771171"/>
            <a:ext cx="276099" cy="22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05D8F2-9297-7241-A551-4BA3D2BF57A6}"/>
              </a:ext>
            </a:extLst>
          </p:cNvPr>
          <p:cNvSpPr/>
          <p:nvPr/>
        </p:nvSpPr>
        <p:spPr bwMode="white">
          <a:xfrm>
            <a:off x="1510214" y="3153357"/>
            <a:ext cx="276099" cy="229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2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122BE8-D546-FE87-6960-33EA1664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89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24D693-3B98-9A0A-63EA-675BC4ADF35A}"/>
              </a:ext>
            </a:extLst>
          </p:cNvPr>
          <p:cNvSpPr/>
          <p:nvPr/>
        </p:nvSpPr>
        <p:spPr bwMode="white">
          <a:xfrm>
            <a:off x="1510214" y="2967606"/>
            <a:ext cx="276099" cy="21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8AFCA0-86AA-B30D-A530-5B9105234E29}"/>
              </a:ext>
            </a:extLst>
          </p:cNvPr>
          <p:cNvSpPr/>
          <p:nvPr/>
        </p:nvSpPr>
        <p:spPr bwMode="white">
          <a:xfrm>
            <a:off x="1538776" y="3730275"/>
            <a:ext cx="228495" cy="21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092AFB-4983-8B03-8FCE-2C4D1FAEFC2B}"/>
              </a:ext>
            </a:extLst>
          </p:cNvPr>
          <p:cNvSpPr/>
          <p:nvPr/>
        </p:nvSpPr>
        <p:spPr bwMode="white">
          <a:xfrm>
            <a:off x="1510214" y="4492945"/>
            <a:ext cx="276099" cy="22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2159EB-3DF4-EC07-9164-AA68C3443A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0" y="965700"/>
            <a:ext cx="11520000" cy="448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AFAFCD-462A-7F26-F948-D052FA2384BE}"/>
              </a:ext>
            </a:extLst>
          </p:cNvPr>
          <p:cNvSpPr/>
          <p:nvPr/>
        </p:nvSpPr>
        <p:spPr bwMode="white">
          <a:xfrm>
            <a:off x="1919516" y="3138278"/>
            <a:ext cx="238016" cy="219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56BB9A-CE0A-DEBF-7C3C-63A8451D8F04}"/>
              </a:ext>
            </a:extLst>
          </p:cNvPr>
          <p:cNvSpPr/>
          <p:nvPr/>
        </p:nvSpPr>
        <p:spPr bwMode="white">
          <a:xfrm>
            <a:off x="4242557" y="3138278"/>
            <a:ext cx="266578" cy="219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AB3B2F-FF4B-FE3B-A656-501ED30BA7D7}"/>
              </a:ext>
            </a:extLst>
          </p:cNvPr>
          <p:cNvSpPr/>
          <p:nvPr/>
        </p:nvSpPr>
        <p:spPr bwMode="white">
          <a:xfrm>
            <a:off x="1919516" y="5139337"/>
            <a:ext cx="238016" cy="22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003C4A-6394-BD2B-D0E4-241A05A69078}"/>
              </a:ext>
            </a:extLst>
          </p:cNvPr>
          <p:cNvSpPr/>
          <p:nvPr/>
        </p:nvSpPr>
        <p:spPr bwMode="white">
          <a:xfrm>
            <a:off x="4271119" y="5139337"/>
            <a:ext cx="218975" cy="22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F7A30C-D493-5C08-E985-771B485D2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813300"/>
            <a:ext cx="11520000" cy="5511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5FDF65-CA0D-FE13-10C7-DEDEE10AEA83}"/>
              </a:ext>
            </a:extLst>
          </p:cNvPr>
          <p:cNvSpPr/>
          <p:nvPr/>
        </p:nvSpPr>
        <p:spPr bwMode="white">
          <a:xfrm>
            <a:off x="1916429" y="4103103"/>
            <a:ext cx="8949421" cy="4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02EDDB-8C65-693E-E349-6FBB1A3A3143}"/>
              </a:ext>
            </a:extLst>
          </p:cNvPr>
          <p:cNvSpPr/>
          <p:nvPr/>
        </p:nvSpPr>
        <p:spPr bwMode="white">
          <a:xfrm>
            <a:off x="1640330" y="5991165"/>
            <a:ext cx="628363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3F58A6-F39A-DF26-DE75-B12EB8F3433D}"/>
              </a:ext>
            </a:extLst>
          </p:cNvPr>
          <p:cNvSpPr/>
          <p:nvPr/>
        </p:nvSpPr>
        <p:spPr bwMode="white">
          <a:xfrm>
            <a:off x="4591735" y="5991165"/>
            <a:ext cx="637884" cy="2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9FE165-10A5-920C-4FB0-3A3B7EC57034}"/>
              </a:ext>
            </a:extLst>
          </p:cNvPr>
          <p:cNvSpPr/>
          <p:nvPr/>
        </p:nvSpPr>
        <p:spPr bwMode="white">
          <a:xfrm>
            <a:off x="7743074" y="5991165"/>
            <a:ext cx="628363" cy="2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A8EC0F-81EE-378E-075D-D469D79496A8}"/>
              </a:ext>
            </a:extLst>
          </p:cNvPr>
          <p:cNvSpPr/>
          <p:nvPr/>
        </p:nvSpPr>
        <p:spPr bwMode="white">
          <a:xfrm>
            <a:off x="10799206" y="5991165"/>
            <a:ext cx="628363" cy="28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