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2023/7/15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2CD5751-B73F-0309-B16D-4206C9AB14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431"/>
          <a:stretch/>
        </p:blipFill>
        <p:spPr>
          <a:xfrm>
            <a:off x="1329333" y="2219818"/>
            <a:ext cx="9533333" cy="60650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A43EA1F-A507-6636-3B56-AFD17AA24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189" y="4031674"/>
            <a:ext cx="7647619" cy="5238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8307B17-C42D-0E2E-A7A1-9A1254448B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79" y="779749"/>
            <a:ext cx="1054143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B8D277B-8D16-13F3-95CD-78F095ADD5E3}"/>
              </a:ext>
            </a:extLst>
          </p:cNvPr>
          <p:cNvSpPr/>
          <p:nvPr/>
        </p:nvSpPr>
        <p:spPr bwMode="white">
          <a:xfrm>
            <a:off x="1614146" y="2722986"/>
            <a:ext cx="8285046" cy="25619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177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F43B105-32B7-E3DD-837E-3E5AF3153C2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0517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61C369F-A92E-F808-6286-F55135CA8AAA}"/>
              </a:ext>
            </a:extLst>
          </p:cNvPr>
          <p:cNvSpPr/>
          <p:nvPr/>
        </p:nvSpPr>
        <p:spPr bwMode="white">
          <a:xfrm>
            <a:off x="1481652" y="3292492"/>
            <a:ext cx="637884" cy="295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DDE7543-A51E-DB52-044D-AED2D75EC7FF}"/>
              </a:ext>
            </a:extLst>
          </p:cNvPr>
          <p:cNvSpPr/>
          <p:nvPr/>
        </p:nvSpPr>
        <p:spPr bwMode="white">
          <a:xfrm>
            <a:off x="3547636" y="3292492"/>
            <a:ext cx="647404" cy="295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66551DD-A1E2-A343-0589-F04C8F40F1BB}"/>
              </a:ext>
            </a:extLst>
          </p:cNvPr>
          <p:cNvSpPr/>
          <p:nvPr/>
        </p:nvSpPr>
        <p:spPr bwMode="white">
          <a:xfrm>
            <a:off x="5623140" y="3292492"/>
            <a:ext cx="647404" cy="295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5C00D85-FED6-0FDF-B60E-083335603BCB}"/>
              </a:ext>
            </a:extLst>
          </p:cNvPr>
          <p:cNvSpPr/>
          <p:nvPr/>
        </p:nvSpPr>
        <p:spPr bwMode="white">
          <a:xfrm>
            <a:off x="7698644" y="3292492"/>
            <a:ext cx="647404" cy="295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079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FC24BAE-84CD-D26C-5065-3300B782B5A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5" y="1011762"/>
            <a:ext cx="11520000" cy="26300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9FD7AB5-119A-0711-F6B1-8C635B04629B}"/>
              </a:ext>
            </a:extLst>
          </p:cNvPr>
          <p:cNvSpPr/>
          <p:nvPr/>
        </p:nvSpPr>
        <p:spPr bwMode="white">
          <a:xfrm>
            <a:off x="2360697" y="1831266"/>
            <a:ext cx="685487" cy="438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280A6A2-C42B-3948-8E50-3E8BB2D514C1}"/>
              </a:ext>
            </a:extLst>
          </p:cNvPr>
          <p:cNvSpPr/>
          <p:nvPr/>
        </p:nvSpPr>
        <p:spPr bwMode="white">
          <a:xfrm>
            <a:off x="6930615" y="1831266"/>
            <a:ext cx="780695" cy="438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BE61B83-1E4A-71B7-F52D-072906C329EC}"/>
              </a:ext>
            </a:extLst>
          </p:cNvPr>
          <p:cNvSpPr/>
          <p:nvPr/>
        </p:nvSpPr>
        <p:spPr bwMode="white">
          <a:xfrm>
            <a:off x="10538945" y="1831266"/>
            <a:ext cx="913983" cy="438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64116AD-0EDB-924D-69D6-F22F40C5B67C}"/>
              </a:ext>
            </a:extLst>
          </p:cNvPr>
          <p:cNvSpPr/>
          <p:nvPr/>
        </p:nvSpPr>
        <p:spPr bwMode="white">
          <a:xfrm>
            <a:off x="2189325" y="2793707"/>
            <a:ext cx="1028231" cy="428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4CB6757-B148-2B32-095A-0D3938E3B574}"/>
              </a:ext>
            </a:extLst>
          </p:cNvPr>
          <p:cNvSpPr/>
          <p:nvPr/>
        </p:nvSpPr>
        <p:spPr bwMode="white">
          <a:xfrm>
            <a:off x="7149590" y="2793707"/>
            <a:ext cx="685487" cy="428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34D7391-9CD9-DD02-2D49-908BCE060D52}"/>
              </a:ext>
            </a:extLst>
          </p:cNvPr>
          <p:cNvSpPr/>
          <p:nvPr/>
        </p:nvSpPr>
        <p:spPr bwMode="white">
          <a:xfrm>
            <a:off x="10310449" y="2793707"/>
            <a:ext cx="1037752" cy="428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7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3215D74-DBDF-D4E9-913F-C8C401F2C60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903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665C172-DA56-049A-E597-4CF1C093D55B}"/>
              </a:ext>
            </a:extLst>
          </p:cNvPr>
          <p:cNvSpPr/>
          <p:nvPr/>
        </p:nvSpPr>
        <p:spPr bwMode="white">
          <a:xfrm>
            <a:off x="1595900" y="3517468"/>
            <a:ext cx="495074" cy="437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C86E6EA-AAE8-C4E8-14B5-BB21E3E6CFD0}"/>
              </a:ext>
            </a:extLst>
          </p:cNvPr>
          <p:cNvSpPr/>
          <p:nvPr/>
        </p:nvSpPr>
        <p:spPr bwMode="white">
          <a:xfrm>
            <a:off x="5118545" y="3517468"/>
            <a:ext cx="495074" cy="437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203097F-66E0-C943-977C-61EF7FB1E3B0}"/>
              </a:ext>
            </a:extLst>
          </p:cNvPr>
          <p:cNvSpPr/>
          <p:nvPr/>
        </p:nvSpPr>
        <p:spPr bwMode="white">
          <a:xfrm>
            <a:off x="6613289" y="3517468"/>
            <a:ext cx="495074" cy="437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E9FB62D-BC9B-8D6C-BFE2-B135BFFD2E87}"/>
              </a:ext>
            </a:extLst>
          </p:cNvPr>
          <p:cNvSpPr/>
          <p:nvPr/>
        </p:nvSpPr>
        <p:spPr bwMode="white">
          <a:xfrm>
            <a:off x="9193388" y="3517468"/>
            <a:ext cx="495073" cy="437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E40C35E-D3D7-E073-7D49-723326E81A94}"/>
              </a:ext>
            </a:extLst>
          </p:cNvPr>
          <p:cNvSpPr/>
          <p:nvPr/>
        </p:nvSpPr>
        <p:spPr bwMode="white">
          <a:xfrm>
            <a:off x="1595900" y="4488647"/>
            <a:ext cx="228495" cy="247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2659F8D-21A2-03B9-2A66-AB87431AEA75}"/>
              </a:ext>
            </a:extLst>
          </p:cNvPr>
          <p:cNvSpPr/>
          <p:nvPr/>
        </p:nvSpPr>
        <p:spPr bwMode="white">
          <a:xfrm>
            <a:off x="4480661" y="4307741"/>
            <a:ext cx="304661" cy="4284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0D6D5A0-6D9A-03F4-5527-E3CBAC16F009}"/>
              </a:ext>
            </a:extLst>
          </p:cNvPr>
          <p:cNvSpPr/>
          <p:nvPr/>
        </p:nvSpPr>
        <p:spPr bwMode="white">
          <a:xfrm>
            <a:off x="7232132" y="4307741"/>
            <a:ext cx="238016" cy="4284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BE443D3-853E-CD12-6E29-734FBAD325D2}"/>
              </a:ext>
            </a:extLst>
          </p:cNvPr>
          <p:cNvSpPr/>
          <p:nvPr/>
        </p:nvSpPr>
        <p:spPr bwMode="white">
          <a:xfrm>
            <a:off x="9755107" y="4488647"/>
            <a:ext cx="276099" cy="247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858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5</cp:revision>
  <dcterms:created xsi:type="dcterms:W3CDTF">2023-07-10T09:28:00Z</dcterms:created>
  <dcterms:modified xsi:type="dcterms:W3CDTF">2023-07-15T12:32:53Z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