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E50DF52-B232-D648-55E7-1B9DFD74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33" y="2219818"/>
            <a:ext cx="9533333" cy="22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3D12E7-7308-F7BC-28D9-B1F940928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2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AD480A-E2C9-E3CF-E4DD-70E7E6064BD2}"/>
              </a:ext>
            </a:extLst>
          </p:cNvPr>
          <p:cNvSpPr/>
          <p:nvPr/>
        </p:nvSpPr>
        <p:spPr bwMode="white">
          <a:xfrm>
            <a:off x="1510214" y="1737034"/>
            <a:ext cx="218975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837765-29AC-5BB1-6D9D-14925DF25C94}"/>
              </a:ext>
            </a:extLst>
          </p:cNvPr>
          <p:cNvSpPr/>
          <p:nvPr/>
        </p:nvSpPr>
        <p:spPr bwMode="white">
          <a:xfrm>
            <a:off x="1481652" y="2679736"/>
            <a:ext cx="266578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FCC7B9-2A2C-FFC4-61FA-7E86A99880D9}"/>
              </a:ext>
            </a:extLst>
          </p:cNvPr>
          <p:cNvSpPr/>
          <p:nvPr/>
        </p:nvSpPr>
        <p:spPr bwMode="white">
          <a:xfrm>
            <a:off x="1481652" y="3612915"/>
            <a:ext cx="266578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028580-6253-F2B6-A96E-CD8B0B642711}"/>
              </a:ext>
            </a:extLst>
          </p:cNvPr>
          <p:cNvSpPr/>
          <p:nvPr/>
        </p:nvSpPr>
        <p:spPr bwMode="white">
          <a:xfrm>
            <a:off x="1510214" y="4555617"/>
            <a:ext cx="218975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C98F79-E6B2-3984-F9D1-24F039D53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1" y="902579"/>
            <a:ext cx="11520000" cy="526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43EC7E-0C99-465C-F189-416BD2AAB3E4}"/>
              </a:ext>
            </a:extLst>
          </p:cNvPr>
          <p:cNvSpPr/>
          <p:nvPr/>
        </p:nvSpPr>
        <p:spPr bwMode="white">
          <a:xfrm>
            <a:off x="1235993" y="1541569"/>
            <a:ext cx="266578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FA1CD9-C314-5C3E-6711-4AD7C371C655}"/>
              </a:ext>
            </a:extLst>
          </p:cNvPr>
          <p:cNvSpPr/>
          <p:nvPr/>
        </p:nvSpPr>
        <p:spPr bwMode="white">
          <a:xfrm>
            <a:off x="6881745" y="1541569"/>
            <a:ext cx="257057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A8FB17-14FE-82B6-DF91-D339AEFE8107}"/>
              </a:ext>
            </a:extLst>
          </p:cNvPr>
          <p:cNvSpPr/>
          <p:nvPr/>
        </p:nvSpPr>
        <p:spPr bwMode="white">
          <a:xfrm>
            <a:off x="1264555" y="3916323"/>
            <a:ext cx="218975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B64ECA-D231-A800-0225-71DC6E3FBA58}"/>
              </a:ext>
            </a:extLst>
          </p:cNvPr>
          <p:cNvSpPr/>
          <p:nvPr/>
        </p:nvSpPr>
        <p:spPr bwMode="white">
          <a:xfrm>
            <a:off x="6881745" y="3916323"/>
            <a:ext cx="257057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6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441F58-6519-43EE-BF1A-1D3523BAB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02579"/>
            <a:ext cx="11520000" cy="241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F393D9-8B67-5D57-8812-1CAD2E2E959B}"/>
              </a:ext>
            </a:extLst>
          </p:cNvPr>
          <p:cNvSpPr/>
          <p:nvPr/>
        </p:nvSpPr>
        <p:spPr bwMode="white">
          <a:xfrm>
            <a:off x="1462214" y="1570894"/>
            <a:ext cx="218975" cy="21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F0E2F0-0C95-C263-68B7-5484FBC8046D}"/>
              </a:ext>
            </a:extLst>
          </p:cNvPr>
          <p:cNvSpPr/>
          <p:nvPr/>
        </p:nvSpPr>
        <p:spPr bwMode="white">
          <a:xfrm>
            <a:off x="1433652" y="2506536"/>
            <a:ext cx="266578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F1D4FA7-CC09-361D-9ACF-29F54102D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4" y="3318062"/>
            <a:ext cx="11520000" cy="276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F5D7C1-AD89-A419-37FF-A3CF60FB22D9}"/>
              </a:ext>
            </a:extLst>
          </p:cNvPr>
          <p:cNvSpPr/>
          <p:nvPr/>
        </p:nvSpPr>
        <p:spPr bwMode="white">
          <a:xfrm>
            <a:off x="1459726" y="3442075"/>
            <a:ext cx="218975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A7943D-9457-317B-49CD-E71187856F1B}"/>
              </a:ext>
            </a:extLst>
          </p:cNvPr>
          <p:cNvSpPr/>
          <p:nvPr/>
        </p:nvSpPr>
        <p:spPr bwMode="white">
          <a:xfrm>
            <a:off x="1459726" y="4386484"/>
            <a:ext cx="218975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3EB198-8FB2-B538-FD8D-868F5833FD0F}"/>
              </a:ext>
            </a:extLst>
          </p:cNvPr>
          <p:cNvSpPr/>
          <p:nvPr/>
        </p:nvSpPr>
        <p:spPr bwMode="white">
          <a:xfrm>
            <a:off x="1431164" y="5321354"/>
            <a:ext cx="266578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2023-07-14T16:36:02Z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