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2" r:id="rId4"/>
    <p:sldId id="261" r:id="rId5"/>
    <p:sldId id="260" r:id="rId6"/>
    <p:sldId id="259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2023/7/14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886B835-66FD-04D1-BB2F-02D1E3C65C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546"/>
          <a:stretch/>
        </p:blipFill>
        <p:spPr>
          <a:xfrm>
            <a:off x="1691238" y="2305190"/>
            <a:ext cx="8809524" cy="75190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32AE778-AE19-6B05-0C10-8D3E551C5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381" y="3800902"/>
            <a:ext cx="4095238" cy="7047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EBA988A-8269-E10D-3067-02712FA75B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97" y="766102"/>
            <a:ext cx="11520000" cy="46410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391E903-FB3C-0508-4044-17F5DBA2652B}"/>
              </a:ext>
            </a:extLst>
          </p:cNvPr>
          <p:cNvSpPr/>
          <p:nvPr/>
        </p:nvSpPr>
        <p:spPr bwMode="white">
          <a:xfrm>
            <a:off x="4841463" y="2719719"/>
            <a:ext cx="609322" cy="2668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A4D8BE0-0E2D-B618-DAFA-9FD908FB08A4}"/>
              </a:ext>
            </a:extLst>
          </p:cNvPr>
          <p:cNvSpPr/>
          <p:nvPr/>
        </p:nvSpPr>
        <p:spPr bwMode="white">
          <a:xfrm>
            <a:off x="7764306" y="2710189"/>
            <a:ext cx="609322" cy="276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3F05C2C-1971-3E4A-1229-CEA245EF3A23}"/>
              </a:ext>
            </a:extLst>
          </p:cNvPr>
          <p:cNvSpPr/>
          <p:nvPr/>
        </p:nvSpPr>
        <p:spPr bwMode="white">
          <a:xfrm>
            <a:off x="10791876" y="2710189"/>
            <a:ext cx="618842" cy="276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4568C7F-EC03-91A3-E65F-81AC88E19A27}"/>
              </a:ext>
            </a:extLst>
          </p:cNvPr>
          <p:cNvSpPr/>
          <p:nvPr/>
        </p:nvSpPr>
        <p:spPr bwMode="white">
          <a:xfrm>
            <a:off x="4793859" y="3682233"/>
            <a:ext cx="609322" cy="285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D3E8ABD-7A1B-A02F-7B29-37B249E73FD5}"/>
              </a:ext>
            </a:extLst>
          </p:cNvPr>
          <p:cNvSpPr/>
          <p:nvPr/>
        </p:nvSpPr>
        <p:spPr bwMode="white">
          <a:xfrm>
            <a:off x="7954719" y="3682233"/>
            <a:ext cx="333223" cy="276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C31B228-7344-11F0-6B98-55345EEA84F4}"/>
              </a:ext>
            </a:extLst>
          </p:cNvPr>
          <p:cNvSpPr/>
          <p:nvPr/>
        </p:nvSpPr>
        <p:spPr bwMode="white">
          <a:xfrm>
            <a:off x="10820438" y="3691762"/>
            <a:ext cx="609321" cy="2668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A94DCA7-197D-3169-6B1D-C147966D1135}"/>
              </a:ext>
            </a:extLst>
          </p:cNvPr>
          <p:cNvSpPr/>
          <p:nvPr/>
        </p:nvSpPr>
        <p:spPr bwMode="white">
          <a:xfrm>
            <a:off x="4822421" y="4673336"/>
            <a:ext cx="885421" cy="2668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F4E76DB9-FDAB-C27D-474A-A142CA484926}"/>
              </a:ext>
            </a:extLst>
          </p:cNvPr>
          <p:cNvSpPr/>
          <p:nvPr/>
        </p:nvSpPr>
        <p:spPr bwMode="white">
          <a:xfrm>
            <a:off x="8211777" y="4673336"/>
            <a:ext cx="333223" cy="276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153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CC09242-AB06-CB16-CD97-936BCB1415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38" y="725158"/>
            <a:ext cx="1129332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E5ED892-EF7E-D460-77D1-4D6B1F5534A6}"/>
              </a:ext>
            </a:extLst>
          </p:cNvPr>
          <p:cNvSpPr/>
          <p:nvPr/>
        </p:nvSpPr>
        <p:spPr bwMode="white">
          <a:xfrm>
            <a:off x="3081335" y="1406649"/>
            <a:ext cx="214666" cy="2147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C7D56DA-A424-FE41-A7E3-9C864B0D8213}"/>
              </a:ext>
            </a:extLst>
          </p:cNvPr>
          <p:cNvSpPr/>
          <p:nvPr/>
        </p:nvSpPr>
        <p:spPr bwMode="white">
          <a:xfrm>
            <a:off x="5256000" y="1406649"/>
            <a:ext cx="251999" cy="2147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44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7B86864-E6D5-1829-6A62-EA4939DE31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4" y="842161"/>
            <a:ext cx="11520000" cy="51736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844386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0</Words>
  <Application>Microsoft Office PowerPoint</Application>
  <PresentationFormat>宽屏</PresentationFormat>
  <Paragraphs>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6</cp:revision>
  <dcterms:created xsi:type="dcterms:W3CDTF">2023-07-10T09:28:00Z</dcterms:created>
  <dcterms:modified xsi:type="dcterms:W3CDTF">2023-07-14T16:34:44Z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