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3" r:id="rId4"/>
    <p:sldId id="262" r:id="rId5"/>
    <p:sldId id="261" r:id="rId6"/>
    <p:sldId id="260" r:id="rId7"/>
    <p:sldId id="259" r:id="rId8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2023/7/14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35" y="0"/>
            <a:ext cx="12192000" cy="69265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6AE7DC60-8CCC-6FE3-304C-07D1D0DB9A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6546"/>
          <a:stretch/>
        </p:blipFill>
        <p:spPr>
          <a:xfrm>
            <a:off x="1691238" y="2305190"/>
            <a:ext cx="8809524" cy="751909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5AC4B0B8-8631-113F-25B4-227FF6D6C9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8857" y="3800902"/>
            <a:ext cx="9714286" cy="60952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EADDBF1D-97A3-E065-A65F-7E4C0A33B69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080000"/>
            <a:ext cx="11520000" cy="332140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5F2B9790-B2F0-8793-801D-52EC34CF516B}"/>
              </a:ext>
            </a:extLst>
          </p:cNvPr>
          <p:cNvSpPr/>
          <p:nvPr/>
        </p:nvSpPr>
        <p:spPr bwMode="white">
          <a:xfrm>
            <a:off x="1595900" y="1833998"/>
            <a:ext cx="238016" cy="23860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C9AAF236-ED66-DB14-A9CD-434D43117D31}"/>
              </a:ext>
            </a:extLst>
          </p:cNvPr>
          <p:cNvSpPr/>
          <p:nvPr/>
        </p:nvSpPr>
        <p:spPr bwMode="white">
          <a:xfrm>
            <a:off x="1586380" y="2368477"/>
            <a:ext cx="247537" cy="24815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912B252E-47CA-B8F2-A013-EDDD98322767}"/>
              </a:ext>
            </a:extLst>
          </p:cNvPr>
          <p:cNvSpPr/>
          <p:nvPr/>
        </p:nvSpPr>
        <p:spPr bwMode="white">
          <a:xfrm>
            <a:off x="1586380" y="2912502"/>
            <a:ext cx="247537" cy="24815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4AD8756C-DEA6-8A28-4BBB-1CA846A45AE1}"/>
              </a:ext>
            </a:extLst>
          </p:cNvPr>
          <p:cNvSpPr/>
          <p:nvPr/>
        </p:nvSpPr>
        <p:spPr bwMode="white">
          <a:xfrm>
            <a:off x="1595900" y="3456526"/>
            <a:ext cx="238016" cy="23860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3B51E88C-3B9B-59F7-3259-95A7BFA1002F}"/>
              </a:ext>
            </a:extLst>
          </p:cNvPr>
          <p:cNvSpPr/>
          <p:nvPr/>
        </p:nvSpPr>
        <p:spPr bwMode="white">
          <a:xfrm>
            <a:off x="1567338" y="3991005"/>
            <a:ext cx="285619" cy="23860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2261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205A7FBF-5E37-A1DE-D185-CF5DE02CD0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00" y="800600"/>
            <a:ext cx="10170629" cy="5760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FB84E83F-2B36-4B8C-4162-F99FF7BBA43B}"/>
              </a:ext>
            </a:extLst>
          </p:cNvPr>
          <p:cNvSpPr/>
          <p:nvPr/>
        </p:nvSpPr>
        <p:spPr bwMode="white">
          <a:xfrm>
            <a:off x="1467904" y="2415081"/>
            <a:ext cx="210136" cy="21021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3E6D875C-223A-4D39-12E3-8E68C419C38B}"/>
              </a:ext>
            </a:extLst>
          </p:cNvPr>
          <p:cNvSpPr/>
          <p:nvPr/>
        </p:nvSpPr>
        <p:spPr bwMode="white">
          <a:xfrm>
            <a:off x="4947772" y="2415081"/>
            <a:ext cx="218542" cy="21862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8DF1526F-244B-055E-3CED-2F3C98010194}"/>
              </a:ext>
            </a:extLst>
          </p:cNvPr>
          <p:cNvSpPr/>
          <p:nvPr/>
        </p:nvSpPr>
        <p:spPr bwMode="white">
          <a:xfrm>
            <a:off x="8461262" y="2415081"/>
            <a:ext cx="176515" cy="21021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03436E87-A01B-3DEF-46BB-D80A89FFCA58}"/>
              </a:ext>
            </a:extLst>
          </p:cNvPr>
          <p:cNvSpPr/>
          <p:nvPr/>
        </p:nvSpPr>
        <p:spPr bwMode="white">
          <a:xfrm>
            <a:off x="5863969" y="2986877"/>
            <a:ext cx="1050684" cy="9249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41A4C2E5-BCCD-EDD5-803D-17E5A701E204}"/>
              </a:ext>
            </a:extLst>
          </p:cNvPr>
          <p:cNvSpPr/>
          <p:nvPr/>
        </p:nvSpPr>
        <p:spPr bwMode="white">
          <a:xfrm>
            <a:off x="1442687" y="3836162"/>
            <a:ext cx="252164" cy="21021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>
            <a:extLst>
              <a:ext uri="{FF2B5EF4-FFF2-40B4-BE49-F238E27FC236}">
                <a16:creationId xmlns:a16="http://schemas.microsoft.com/office/drawing/2014/main" id="{7C782F70-FCE5-A135-5D1D-8E6BEEB8519A}"/>
              </a:ext>
            </a:extLst>
          </p:cNvPr>
          <p:cNvSpPr/>
          <p:nvPr/>
        </p:nvSpPr>
        <p:spPr bwMode="white">
          <a:xfrm>
            <a:off x="4956177" y="3836162"/>
            <a:ext cx="218542" cy="21021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>
            <a:extLst>
              <a:ext uri="{FF2B5EF4-FFF2-40B4-BE49-F238E27FC236}">
                <a16:creationId xmlns:a16="http://schemas.microsoft.com/office/drawing/2014/main" id="{6938F0DA-820F-ABE9-C59E-15462462E54F}"/>
              </a:ext>
            </a:extLst>
          </p:cNvPr>
          <p:cNvSpPr/>
          <p:nvPr/>
        </p:nvSpPr>
        <p:spPr bwMode="white">
          <a:xfrm>
            <a:off x="8444451" y="3836162"/>
            <a:ext cx="210136" cy="21021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>
            <a:extLst>
              <a:ext uri="{FF2B5EF4-FFF2-40B4-BE49-F238E27FC236}">
                <a16:creationId xmlns:a16="http://schemas.microsoft.com/office/drawing/2014/main" id="{FE750283-DFF2-C241-1D5F-D8F6A0D915EC}"/>
              </a:ext>
            </a:extLst>
          </p:cNvPr>
          <p:cNvSpPr/>
          <p:nvPr/>
        </p:nvSpPr>
        <p:spPr bwMode="white">
          <a:xfrm>
            <a:off x="1451093" y="5248833"/>
            <a:ext cx="226947" cy="21862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3" name="矩形 12">
            <a:extLst>
              <a:ext uri="{FF2B5EF4-FFF2-40B4-BE49-F238E27FC236}">
                <a16:creationId xmlns:a16="http://schemas.microsoft.com/office/drawing/2014/main" id="{1F93DD96-2CC8-DB4B-6178-1E04C12D8EFD}"/>
              </a:ext>
            </a:extLst>
          </p:cNvPr>
          <p:cNvSpPr/>
          <p:nvPr/>
        </p:nvSpPr>
        <p:spPr bwMode="white">
          <a:xfrm>
            <a:off x="4964583" y="5257242"/>
            <a:ext cx="184920" cy="21021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980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004D0082-5CD3-974E-E6BF-211DB4AD691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300" y="978400"/>
            <a:ext cx="11520000" cy="437988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993B182A-744D-69FC-827B-40DCDC400E40}"/>
              </a:ext>
            </a:extLst>
          </p:cNvPr>
          <p:cNvSpPr/>
          <p:nvPr/>
        </p:nvSpPr>
        <p:spPr bwMode="white">
          <a:xfrm>
            <a:off x="1427638" y="1730596"/>
            <a:ext cx="285619" cy="23803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92BC7C67-1578-7E0F-6F47-924343ED4B5D}"/>
              </a:ext>
            </a:extLst>
          </p:cNvPr>
          <p:cNvSpPr/>
          <p:nvPr/>
        </p:nvSpPr>
        <p:spPr bwMode="white">
          <a:xfrm>
            <a:off x="1456200" y="2816045"/>
            <a:ext cx="238016" cy="23803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04F1AC57-6C69-344F-CE36-2123201C5D26}"/>
              </a:ext>
            </a:extLst>
          </p:cNvPr>
          <p:cNvSpPr/>
          <p:nvPr/>
        </p:nvSpPr>
        <p:spPr bwMode="white">
          <a:xfrm>
            <a:off x="1427638" y="3891973"/>
            <a:ext cx="285619" cy="23803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4395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C555FEA7-F19D-FD43-EA78-EB612AB45E1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080000"/>
            <a:ext cx="11520000" cy="329403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17B71F9E-207A-3550-9D15-A5A36EE3C1FB}"/>
              </a:ext>
            </a:extLst>
          </p:cNvPr>
          <p:cNvSpPr/>
          <p:nvPr/>
        </p:nvSpPr>
        <p:spPr bwMode="white">
          <a:xfrm>
            <a:off x="1586380" y="1872478"/>
            <a:ext cx="218975" cy="2386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F02CC62B-E29C-408A-2FCB-1E13804220F3}"/>
              </a:ext>
            </a:extLst>
          </p:cNvPr>
          <p:cNvSpPr/>
          <p:nvPr/>
        </p:nvSpPr>
        <p:spPr bwMode="white">
          <a:xfrm>
            <a:off x="1605421" y="2416710"/>
            <a:ext cx="161851" cy="2291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81846AAA-0B8D-5246-3120-72406C808057}"/>
              </a:ext>
            </a:extLst>
          </p:cNvPr>
          <p:cNvSpPr/>
          <p:nvPr/>
        </p:nvSpPr>
        <p:spPr bwMode="white">
          <a:xfrm>
            <a:off x="1586380" y="2951394"/>
            <a:ext cx="218975" cy="2386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8D33AF87-B4C9-F081-153D-2A8AC5C6628A}"/>
              </a:ext>
            </a:extLst>
          </p:cNvPr>
          <p:cNvSpPr/>
          <p:nvPr/>
        </p:nvSpPr>
        <p:spPr bwMode="white">
          <a:xfrm>
            <a:off x="1586380" y="3486078"/>
            <a:ext cx="209454" cy="2386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C1DA7E57-7184-CA1F-5F9B-D29C6EF705BB}"/>
              </a:ext>
            </a:extLst>
          </p:cNvPr>
          <p:cNvSpPr/>
          <p:nvPr/>
        </p:nvSpPr>
        <p:spPr bwMode="white">
          <a:xfrm>
            <a:off x="1576859" y="4039858"/>
            <a:ext cx="228495" cy="2291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6294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35" y="635"/>
            <a:ext cx="12191365" cy="685736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2YTZkNGE2Njk2NzcyNTAzOGM5ZmQ1NzQ5MzlhNzI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0</Words>
  <Application>Microsoft Office PowerPoint</Application>
  <PresentationFormat>宽屏</PresentationFormat>
  <Paragraphs>0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锵锵 成</cp:lastModifiedBy>
  <cp:revision>6</cp:revision>
  <dcterms:created xsi:type="dcterms:W3CDTF">2023-07-10T09:28:00Z</dcterms:created>
  <dcterms:modified xsi:type="dcterms:W3CDTF">2023-07-14T16:29:57Z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0D19CC1FE8314396A26B969BFD398AAA_12</vt:lpwstr>
  </property>
  <property fmtid="{D5CDD505-2E9C-101B-9397-08002B2CF9AE}" pid="3" name="KSOProductBuildVer">
    <vt:lpwstr>2052-11.1.0.14036</vt:lpwstr>
  </property>
</Properties>
</file>