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988A69-9998-6FBA-EB40-84CE696FF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546"/>
          <a:stretch/>
        </p:blipFill>
        <p:spPr>
          <a:xfrm>
            <a:off x="1691238" y="2305190"/>
            <a:ext cx="8809524" cy="7519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78CDD6B-6490-E843-408F-022342FA4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286" y="3800902"/>
            <a:ext cx="8571428" cy="619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4BA761-8C5B-4D2C-EA57-153CA3455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59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4AF672F-FAFE-553A-A25E-9D49EA23504A}"/>
              </a:ext>
            </a:extLst>
          </p:cNvPr>
          <p:cNvSpPr/>
          <p:nvPr/>
        </p:nvSpPr>
        <p:spPr bwMode="white">
          <a:xfrm>
            <a:off x="1510214" y="1843517"/>
            <a:ext cx="218975" cy="21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0476A1-5F7C-167A-ACAE-D60A084C2F77}"/>
              </a:ext>
            </a:extLst>
          </p:cNvPr>
          <p:cNvSpPr/>
          <p:nvPr/>
        </p:nvSpPr>
        <p:spPr bwMode="white">
          <a:xfrm>
            <a:off x="1500694" y="2416155"/>
            <a:ext cx="238016" cy="21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1B030D-71D0-8C13-6AE5-A9C47535DA59}"/>
              </a:ext>
            </a:extLst>
          </p:cNvPr>
          <p:cNvSpPr/>
          <p:nvPr/>
        </p:nvSpPr>
        <p:spPr bwMode="white">
          <a:xfrm>
            <a:off x="1500694" y="2979249"/>
            <a:ext cx="238016" cy="22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26DC9D-221C-B60A-B56A-4A6FA4E14CB6}"/>
              </a:ext>
            </a:extLst>
          </p:cNvPr>
          <p:cNvSpPr/>
          <p:nvPr/>
        </p:nvSpPr>
        <p:spPr bwMode="white">
          <a:xfrm>
            <a:off x="1510214" y="3551887"/>
            <a:ext cx="218975" cy="21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F8CFE3-6158-FA25-F9E3-17355417892B}"/>
              </a:ext>
            </a:extLst>
          </p:cNvPr>
          <p:cNvSpPr/>
          <p:nvPr/>
        </p:nvSpPr>
        <p:spPr bwMode="white">
          <a:xfrm>
            <a:off x="1481652" y="4124525"/>
            <a:ext cx="266578" cy="21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3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891BAB-78B4-7629-9EDF-946279328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35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B99AD9-DF78-20FF-7E87-37F65E58D9BE}"/>
              </a:ext>
            </a:extLst>
          </p:cNvPr>
          <p:cNvSpPr/>
          <p:nvPr/>
        </p:nvSpPr>
        <p:spPr bwMode="white">
          <a:xfrm>
            <a:off x="3004958" y="3275041"/>
            <a:ext cx="1466181" cy="41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4BDC16E-0473-0F0A-FBC4-5A7C8C49BA9F}"/>
              </a:ext>
            </a:extLst>
          </p:cNvPr>
          <p:cNvSpPr/>
          <p:nvPr/>
        </p:nvSpPr>
        <p:spPr bwMode="white">
          <a:xfrm>
            <a:off x="8136595" y="3275041"/>
            <a:ext cx="561719" cy="41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18B9AE-4CFE-F614-0138-2BA7C875323A}"/>
              </a:ext>
            </a:extLst>
          </p:cNvPr>
          <p:cNvSpPr/>
          <p:nvPr/>
        </p:nvSpPr>
        <p:spPr bwMode="white">
          <a:xfrm>
            <a:off x="3138247" y="3962184"/>
            <a:ext cx="561719" cy="553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D02AA35-D618-3DCD-A2B0-86F7F425DCEB}"/>
              </a:ext>
            </a:extLst>
          </p:cNvPr>
          <p:cNvSpPr/>
          <p:nvPr/>
        </p:nvSpPr>
        <p:spPr bwMode="white">
          <a:xfrm>
            <a:off x="9002975" y="3962184"/>
            <a:ext cx="714049" cy="553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3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24D6EA-3EA5-456D-1885-D41D5B150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0" y="648200"/>
            <a:ext cx="114093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0D7FFB-C3CA-8441-860E-F294F5395E03}"/>
              </a:ext>
            </a:extLst>
          </p:cNvPr>
          <p:cNvSpPr/>
          <p:nvPr/>
        </p:nvSpPr>
        <p:spPr bwMode="white">
          <a:xfrm>
            <a:off x="1464522" y="3056068"/>
            <a:ext cx="216871" cy="21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C9FDAB-DE03-C63B-662E-AC98E4691315}"/>
              </a:ext>
            </a:extLst>
          </p:cNvPr>
          <p:cNvSpPr/>
          <p:nvPr/>
        </p:nvSpPr>
        <p:spPr bwMode="white">
          <a:xfrm>
            <a:off x="7056026" y="3056068"/>
            <a:ext cx="235729" cy="21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525FC0-4189-6015-EE86-8680446C05BC}"/>
              </a:ext>
            </a:extLst>
          </p:cNvPr>
          <p:cNvSpPr/>
          <p:nvPr/>
        </p:nvSpPr>
        <p:spPr bwMode="white">
          <a:xfrm>
            <a:off x="1455092" y="4840724"/>
            <a:ext cx="235729" cy="21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2514B2-7AD8-B38A-8A38-2B45541B4F02}"/>
              </a:ext>
            </a:extLst>
          </p:cNvPr>
          <p:cNvSpPr/>
          <p:nvPr/>
        </p:nvSpPr>
        <p:spPr bwMode="white">
          <a:xfrm>
            <a:off x="7037168" y="4840724"/>
            <a:ext cx="264017" cy="21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3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14E2C6-6C96-F2B4-48D3-1211F3A6B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0" y="1041900"/>
            <a:ext cx="11520000" cy="3112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A8D74107-11A0-B91D-FD64-04FD5E3C44C5}"/>
              </a:ext>
            </a:extLst>
          </p:cNvPr>
          <p:cNvSpPr/>
          <p:nvPr/>
        </p:nvSpPr>
        <p:spPr bwMode="white">
          <a:xfrm>
            <a:off x="3043064" y="2989813"/>
            <a:ext cx="7266336" cy="1107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2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2023-07-10T09:28:00Z</dcterms:created>
  <dcterms:modified xsi:type="dcterms:W3CDTF">2023-07-14T16:27:26Z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