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75126"/>
            <a:ext cx="1561388" cy="123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7785" y="2575126"/>
            <a:ext cx="1827966" cy="193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2575126"/>
            <a:ext cx="1827966" cy="193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852649"/>
            <a:ext cx="447471" cy="27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8710" y="2728754"/>
            <a:ext cx="1085355" cy="101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3603" y="2852649"/>
            <a:ext cx="447471" cy="27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2881240"/>
            <a:ext cx="1513785" cy="8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2826" y="2843119"/>
            <a:ext cx="2132628" cy="9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5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4776" y="3329059"/>
            <a:ext cx="456991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31404" y="3367178"/>
            <a:ext cx="542677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2380" y="3557777"/>
            <a:ext cx="352264" cy="105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8512" y="4224870"/>
            <a:ext cx="552198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1699858"/>
            <a:ext cx="7568925" cy="77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01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8533" y="3214452"/>
            <a:ext cx="4531834" cy="106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4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167185"/>
            <a:ext cx="3798743" cy="106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347200"/>
            <a:ext cx="4093884" cy="781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365643"/>
            <a:ext cx="5683834" cy="1904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1880617"/>
            <a:ext cx="4665123" cy="127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339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3640" y="3274935"/>
            <a:ext cx="4379504" cy="107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2566987"/>
            <a:ext cx="560070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832637"/>
            <a:ext cx="3855867" cy="10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5206" y="2965990"/>
            <a:ext cx="1142479" cy="2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65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3632" y="1660858"/>
            <a:ext cx="352264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5103" y="1660858"/>
            <a:ext cx="352264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1698" y="1660858"/>
            <a:ext cx="504595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5533" y="1822710"/>
            <a:ext cx="323702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99334" y="2317788"/>
            <a:ext cx="704528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227" y="2803346"/>
            <a:ext cx="476033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53384" y="2774783"/>
            <a:ext cx="2884760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2525" y="3298424"/>
            <a:ext cx="599801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54244" y="3945834"/>
            <a:ext cx="352264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7929" y="3793502"/>
            <a:ext cx="533157" cy="533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23169" y="4602764"/>
            <a:ext cx="647404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21020" y="5097843"/>
            <a:ext cx="637884" cy="2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9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1909116"/>
            <a:ext cx="990148" cy="25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0363" y="2909774"/>
            <a:ext cx="637884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1685" y="3405338"/>
            <a:ext cx="199933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4386936"/>
            <a:ext cx="495074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4165" y="4386936"/>
            <a:ext cx="352264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7404" y="4386936"/>
            <a:ext cx="352264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2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595" y="2204282"/>
            <a:ext cx="352264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1933" y="3185648"/>
            <a:ext cx="342743" cy="21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4495" y="3681094"/>
            <a:ext cx="323702" cy="21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1900" y="4176541"/>
            <a:ext cx="466512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83272" y="2536731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3272" y="3212731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83272" y="3888731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5190" y="4374308"/>
            <a:ext cx="295140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80728"/>
            <a:ext cx="11809312" cy="10799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6" y="1308122"/>
            <a:ext cx="11163300" cy="942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1860413"/>
            <a:ext cx="1536768" cy="352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8669" y="1765303"/>
            <a:ext cx="1304925" cy="533400"/>
          </a:xfrm>
          <a:prstGeom prst="rect">
            <a:avLst/>
          </a:prstGeom>
        </p:spPr>
      </p:pic>
      <p:sp useBgFill="1">
        <p:nvSpPr>
          <p:cNvPr id="12" name="Rectangle 3"/>
          <p:cNvSpPr/>
          <p:nvPr/>
        </p:nvSpPr>
        <p:spPr bwMode="white">
          <a:xfrm>
            <a:off x="10908566" y="1836682"/>
            <a:ext cx="327788" cy="376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3733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3219" y="1628319"/>
            <a:ext cx="209454" cy="20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5847" y="3790131"/>
            <a:ext cx="218975" cy="21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0694" y="1347085"/>
            <a:ext cx="257057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1107" y="3054528"/>
            <a:ext cx="257057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578" y="4590272"/>
            <a:ext cx="228495" cy="21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1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608" y="2187348"/>
            <a:ext cx="432048" cy="59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0132" y="2187349"/>
            <a:ext cx="447916" cy="59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2349633"/>
            <a:ext cx="199933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2727" y="2349633"/>
            <a:ext cx="209454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5107" y="3208784"/>
            <a:ext cx="495074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89454" y="3208784"/>
            <a:ext cx="209454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36396" y="3199238"/>
            <a:ext cx="609322" cy="22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21289" y="3208784"/>
            <a:ext cx="466512" cy="21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2022-08-10T03:44:00Z</dcterms:created>
  <dcterms:modified xsi:type="dcterms:W3CDTF">2022-08-12T05:55:30Z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