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744" y="8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6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2294228"/>
            <a:ext cx="1180561" cy="219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95239" y="2294228"/>
            <a:ext cx="875900" cy="219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03900" y="2294228"/>
            <a:ext cx="1304330" cy="219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31669" y="2294228"/>
            <a:ext cx="2094545" cy="219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1917" y="2858318"/>
            <a:ext cx="704528" cy="219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95239" y="2858318"/>
            <a:ext cx="828297" cy="210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03900" y="2858318"/>
            <a:ext cx="685487" cy="210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31669" y="2858318"/>
            <a:ext cx="723570" cy="219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692696"/>
            <a:ext cx="11520000" cy="4620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5432" y="2312425"/>
            <a:ext cx="621988" cy="533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71736" y="2312425"/>
            <a:ext cx="875172" cy="533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80049" y="2312425"/>
            <a:ext cx="570794" cy="533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12297" y="2312425"/>
            <a:ext cx="775836" cy="52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2347" y="4865880"/>
            <a:ext cx="437950" cy="219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56628" y="4865880"/>
            <a:ext cx="447471" cy="209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80049" y="4713435"/>
            <a:ext cx="570793" cy="52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83537" y="4865880"/>
            <a:ext cx="580760" cy="219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69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27471" y="4053255"/>
            <a:ext cx="1694677" cy="276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33785" y="3996077"/>
            <a:ext cx="2151669" cy="1419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4446" y="4339145"/>
            <a:ext cx="2856198" cy="1076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32656"/>
            <a:ext cx="11520000" cy="4997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7929" y="2240203"/>
            <a:ext cx="2332561" cy="286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6888" y="2812467"/>
            <a:ext cx="7130975" cy="276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3212976"/>
            <a:ext cx="6984776" cy="20162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456" y="3645024"/>
            <a:ext cx="7077075" cy="21526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92" y="4279690"/>
            <a:ext cx="6336704" cy="1482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1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634676"/>
            <a:ext cx="6845355" cy="196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348869"/>
            <a:ext cx="4817454" cy="1354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5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291897"/>
            <a:ext cx="2104066" cy="543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18809" y="2435035"/>
            <a:ext cx="2008859" cy="27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4264" y="3131637"/>
            <a:ext cx="3513123" cy="27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0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474108"/>
            <a:ext cx="3694016" cy="1117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5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2479" y="2814908"/>
            <a:ext cx="8720925" cy="27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52958" y="3367791"/>
            <a:ext cx="6521652" cy="543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62479" y="4206648"/>
            <a:ext cx="3798743" cy="27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87" y="2586037"/>
            <a:ext cx="6067425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1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6247" y="1995228"/>
            <a:ext cx="209454" cy="2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81057" y="1995228"/>
            <a:ext cx="218975" cy="2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6148" y="1995228"/>
            <a:ext cx="209454" cy="2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69685" y="1995228"/>
            <a:ext cx="352264" cy="2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69157" y="1966627"/>
            <a:ext cx="628363" cy="2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46644" y="2157300"/>
            <a:ext cx="352264" cy="2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36160" y="2815121"/>
            <a:ext cx="504056" cy="541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56561" y="2967659"/>
            <a:ext cx="485553" cy="2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37520" y="3768484"/>
            <a:ext cx="466512" cy="2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84462" y="4378636"/>
            <a:ext cx="447471" cy="2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45190" y="4378636"/>
            <a:ext cx="437950" cy="2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984595" y="4998323"/>
            <a:ext cx="304661" cy="2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84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03107" y="1346871"/>
            <a:ext cx="323702" cy="21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69289" y="1966395"/>
            <a:ext cx="323702" cy="209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71933" y="2576387"/>
            <a:ext cx="342743" cy="21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26743" y="3176849"/>
            <a:ext cx="418909" cy="238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54842" y="3176849"/>
            <a:ext cx="418909" cy="238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54909" y="3815434"/>
            <a:ext cx="342743" cy="209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71933" y="4425427"/>
            <a:ext cx="342743" cy="21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33983" y="5654943"/>
            <a:ext cx="314181" cy="21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61685" y="5654943"/>
            <a:ext cx="333223" cy="21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36712"/>
            <a:ext cx="11520000" cy="3694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32995" y="1646007"/>
            <a:ext cx="295140" cy="266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71078" y="2283922"/>
            <a:ext cx="257057" cy="19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71078" y="2893274"/>
            <a:ext cx="247537" cy="19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71078" y="3512147"/>
            <a:ext cx="257057" cy="19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71078" y="4131020"/>
            <a:ext cx="257057" cy="19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0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40859" y="1870316"/>
            <a:ext cx="257057" cy="209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4677" y="2984377"/>
            <a:ext cx="228495" cy="219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65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26876" y="1232652"/>
            <a:ext cx="228495" cy="219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40991" y="2358463"/>
            <a:ext cx="218975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55636" y="4199833"/>
            <a:ext cx="218975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6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23933" y="2643062"/>
            <a:ext cx="323702" cy="219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23074" y="2643062"/>
            <a:ext cx="618842" cy="219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88991" y="2643062"/>
            <a:ext cx="352264" cy="219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60496" y="2348880"/>
            <a:ext cx="289486" cy="665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19272" y="3376939"/>
            <a:ext cx="342743" cy="209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56363" y="3376939"/>
            <a:ext cx="342743" cy="209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12694" y="3376939"/>
            <a:ext cx="504595" cy="209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840462" y="3376939"/>
            <a:ext cx="342743" cy="209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6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682545"/>
            <a:ext cx="714049" cy="219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4148" y="2682545"/>
            <a:ext cx="1009190" cy="219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22809" y="2682545"/>
            <a:ext cx="1009190" cy="219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41057" y="2682545"/>
            <a:ext cx="1789884" cy="26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14148" y="3245343"/>
            <a:ext cx="723570" cy="219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22809" y="3245343"/>
            <a:ext cx="675966" cy="219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41057" y="3245343"/>
            <a:ext cx="723570" cy="219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7</cp:revision>
  <dcterms:created xsi:type="dcterms:W3CDTF">2022-08-10T03:44:00Z</dcterms:created>
  <dcterms:modified xsi:type="dcterms:W3CDTF">2022-08-12T04:59:10Z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