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575528"/>
            <a:ext cx="1894611" cy="22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0661" y="2575528"/>
            <a:ext cx="1494743" cy="20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3966" y="2575528"/>
            <a:ext cx="1056793" cy="533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4330" y="2575528"/>
            <a:ext cx="2237355" cy="22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8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282256"/>
            <a:ext cx="1647074" cy="1402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1272" y="2282256"/>
            <a:ext cx="1171041" cy="2270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2313" y="2282256"/>
            <a:ext cx="723571" cy="53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4942" y="2282256"/>
            <a:ext cx="1171041" cy="1240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3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708049"/>
            <a:ext cx="1523305" cy="140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3537" y="2708049"/>
            <a:ext cx="1551867" cy="139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6727" y="2841340"/>
            <a:ext cx="447471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26809" y="2708049"/>
            <a:ext cx="952066" cy="140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67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4280253"/>
            <a:ext cx="1294809" cy="276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5785" y="4146909"/>
            <a:ext cx="1713719" cy="5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4462" y="4165958"/>
            <a:ext cx="2627702" cy="1895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4265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8533" y="3037484"/>
            <a:ext cx="4531834" cy="1104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2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8363" y="1841853"/>
            <a:ext cx="3817785" cy="207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2949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4119" y="1822465"/>
            <a:ext cx="5845685" cy="105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052" y="3573016"/>
            <a:ext cx="11520000" cy="2884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11795" y="5072485"/>
            <a:ext cx="5560066" cy="106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2802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4119" y="2561780"/>
            <a:ext cx="4236694" cy="106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88640"/>
            <a:ext cx="11520000" cy="436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7756" y="2359689"/>
            <a:ext cx="3808264" cy="208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486025"/>
            <a:ext cx="64008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4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1834" y="1967227"/>
            <a:ext cx="333223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32066" y="1967227"/>
            <a:ext cx="323702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9355" y="1986307"/>
            <a:ext cx="342743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4233" y="2692272"/>
            <a:ext cx="432048" cy="66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83471" y="2682732"/>
            <a:ext cx="321041" cy="67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61752" y="3550879"/>
            <a:ext cx="666446" cy="524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17685" y="3703521"/>
            <a:ext cx="352264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42314" y="4562127"/>
            <a:ext cx="352264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4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4115" y="1375490"/>
            <a:ext cx="352264" cy="2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0181" y="1375490"/>
            <a:ext cx="495074" cy="2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4363" y="2071324"/>
            <a:ext cx="514115" cy="533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74677" y="2233367"/>
            <a:ext cx="218975" cy="2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74016" y="3091244"/>
            <a:ext cx="637884" cy="2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93652" y="3949121"/>
            <a:ext cx="342743" cy="2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91173" y="4644954"/>
            <a:ext cx="342743" cy="2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2063533"/>
            <a:ext cx="495074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38380" y="3457669"/>
            <a:ext cx="476033" cy="21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9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73619" y="1937343"/>
            <a:ext cx="285619" cy="26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1702" y="2813738"/>
            <a:ext cx="257057" cy="20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3318617"/>
            <a:ext cx="11294346" cy="25586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89" y="3318617"/>
            <a:ext cx="11153775" cy="2286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828" y="3471315"/>
            <a:ext cx="1021820" cy="2133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3769" y="3351050"/>
            <a:ext cx="1228725" cy="2276475"/>
          </a:xfrm>
          <a:prstGeom prst="rect">
            <a:avLst/>
          </a:prstGeom>
        </p:spPr>
      </p:pic>
      <p:sp useBgFill="1">
        <p:nvSpPr>
          <p:cNvPr id="12" name="Rectangle 3"/>
          <p:cNvSpPr/>
          <p:nvPr/>
        </p:nvSpPr>
        <p:spPr bwMode="white">
          <a:xfrm>
            <a:off x="11336303" y="3523426"/>
            <a:ext cx="332456" cy="33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11394007" y="4369155"/>
            <a:ext cx="332456" cy="33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11417076" y="5162158"/>
            <a:ext cx="332456" cy="33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9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4462" y="2033007"/>
            <a:ext cx="238016" cy="2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74809" y="3386278"/>
            <a:ext cx="257057" cy="20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36066" y="1385201"/>
            <a:ext cx="228495" cy="21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35933" y="2739534"/>
            <a:ext cx="218975" cy="209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9768" y="4084328"/>
            <a:ext cx="228495" cy="21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3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2386914"/>
            <a:ext cx="361784" cy="534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5836" y="2386914"/>
            <a:ext cx="412372" cy="534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45457" y="2386914"/>
            <a:ext cx="343032" cy="534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2380" y="2549086"/>
            <a:ext cx="333223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11624" y="3226393"/>
            <a:ext cx="360039" cy="67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40217" y="3226393"/>
            <a:ext cx="576064" cy="67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70942" y="3379025"/>
            <a:ext cx="142809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54710" y="3379025"/>
            <a:ext cx="333223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7</cp:revision>
  <dcterms:created xsi:type="dcterms:W3CDTF">2022-08-10T03:44:00Z</dcterms:created>
  <dcterms:modified xsi:type="dcterms:W3CDTF">2022-08-12T04:34:31Z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