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2196" y="1261429"/>
            <a:ext cx="800176" cy="334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3894" y="1939402"/>
            <a:ext cx="1047850" cy="334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5558" y="2607826"/>
            <a:ext cx="457243" cy="29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0531" y="3944674"/>
            <a:ext cx="457243" cy="30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4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8745" y="1947689"/>
            <a:ext cx="866857" cy="32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4280" y="2615142"/>
            <a:ext cx="1047850" cy="333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7323" y="3282595"/>
            <a:ext cx="866857" cy="333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961" y="3959583"/>
            <a:ext cx="876383" cy="32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5889" y="3921443"/>
            <a:ext cx="2000441" cy="390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5644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5683" y="4787272"/>
            <a:ext cx="2135046" cy="34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7449" y="4803968"/>
            <a:ext cx="1009143" cy="283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4972" y="4787272"/>
            <a:ext cx="2818928" cy="34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7343" y="5363272"/>
            <a:ext cx="3961511" cy="34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000" cy="4784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168" y="2113749"/>
            <a:ext cx="457243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9381" y="2113749"/>
            <a:ext cx="447717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0593" y="2113749"/>
            <a:ext cx="457243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6812" y="2113749"/>
            <a:ext cx="619184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919" y="3543286"/>
            <a:ext cx="5829856" cy="104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3609975" cy="1171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3014662"/>
            <a:ext cx="5124450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67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32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6941" y="1767441"/>
            <a:ext cx="885909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7426" y="2453559"/>
            <a:ext cx="876383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2708" y="3816265"/>
            <a:ext cx="866857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4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7411" y="1987988"/>
            <a:ext cx="266725" cy="305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349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0534" y="3897673"/>
            <a:ext cx="171466" cy="28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8858" y="3897673"/>
            <a:ext cx="266725" cy="28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4812" y="3897673"/>
            <a:ext cx="257199" cy="28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6455" y="3897673"/>
            <a:ext cx="447717" cy="28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7668" y="3897673"/>
            <a:ext cx="266725" cy="28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94095" y="3897673"/>
            <a:ext cx="266725" cy="28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76672"/>
            <a:ext cx="73901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1282" y="2222621"/>
            <a:ext cx="399249" cy="24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7130" y="2214462"/>
            <a:ext cx="391101" cy="25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1282" y="2532649"/>
            <a:ext cx="391101" cy="24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5726" y="2834519"/>
            <a:ext cx="366657" cy="25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5726" y="3144547"/>
            <a:ext cx="358509" cy="24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7886" y="3209816"/>
            <a:ext cx="211846" cy="24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84538" y="2475538"/>
            <a:ext cx="456285" cy="172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02389" y="3454575"/>
            <a:ext cx="219994" cy="25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40127" y="3625907"/>
            <a:ext cx="228142" cy="24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5629" y="3625907"/>
            <a:ext cx="228142" cy="24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48944" y="3625907"/>
            <a:ext cx="228142" cy="24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02389" y="3764604"/>
            <a:ext cx="228142" cy="24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59371" y="3487210"/>
            <a:ext cx="456285" cy="717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71995" y="3862507"/>
            <a:ext cx="154811" cy="24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734203" y="3878824"/>
            <a:ext cx="456285" cy="32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917853" y="3878824"/>
            <a:ext cx="448137" cy="32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643021" y="3878824"/>
            <a:ext cx="456285" cy="32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009036" y="4115425"/>
            <a:ext cx="448137" cy="8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976444" y="5233159"/>
            <a:ext cx="1588849" cy="32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520159" y="5787946"/>
            <a:ext cx="1686625" cy="350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852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2022-08-12T04:28:02Z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