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4641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3288" y="5500536"/>
            <a:ext cx="475934" cy="42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6930" y="5500536"/>
            <a:ext cx="475934" cy="42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0571" y="5500536"/>
            <a:ext cx="475934" cy="42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969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0815" y="3620261"/>
            <a:ext cx="4267607" cy="106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168" y="3620260"/>
            <a:ext cx="2618331" cy="41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 rot="4562860">
            <a:off x="6944855" y="3913985"/>
            <a:ext cx="2139663" cy="18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 rot="7097717">
            <a:off x="5522560" y="2961074"/>
            <a:ext cx="2139663" cy="18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540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8807" y="3877543"/>
            <a:ext cx="4172348" cy="39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8465" y="4544592"/>
            <a:ext cx="3553164" cy="39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7991" y="5202111"/>
            <a:ext cx="2686306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3000375"/>
            <a:ext cx="6334125" cy="857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3609975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376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3383" y="3676010"/>
            <a:ext cx="257199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9517" y="2120403"/>
            <a:ext cx="457243" cy="38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7455" y="3695325"/>
            <a:ext cx="447717" cy="37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08017" y="3054483"/>
            <a:ext cx="276251" cy="30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31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6966" y="3882899"/>
            <a:ext cx="352458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8083" y="2672677"/>
            <a:ext cx="1352679" cy="129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2672677"/>
            <a:ext cx="523925" cy="129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4257" y="3511933"/>
            <a:ext cx="1352679" cy="4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011" y="2185411"/>
            <a:ext cx="1352679" cy="8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2185" y="2185411"/>
            <a:ext cx="1352679" cy="8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833" y="2185411"/>
            <a:ext cx="943065" cy="8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7540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9692" y="5630486"/>
            <a:ext cx="436005" cy="385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8067" y="5630486"/>
            <a:ext cx="436005" cy="385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7893" y="5630486"/>
            <a:ext cx="436005" cy="385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7719" y="5630486"/>
            <a:ext cx="436005" cy="385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