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29021"/>
            <a:ext cx="7704856" cy="652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1640" y="4581128"/>
            <a:ext cx="5688632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88640"/>
            <a:ext cx="8640000" cy="547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7647" y="4144280"/>
            <a:ext cx="266725" cy="29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4494" y="4325381"/>
            <a:ext cx="1914707" cy="56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7305" y="4477888"/>
            <a:ext cx="295303" cy="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0238" y="4144280"/>
            <a:ext cx="2819669" cy="74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3545" y="5211826"/>
            <a:ext cx="5134465" cy="390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1175" y="5440586"/>
            <a:ext cx="552502" cy="1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609975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2943225"/>
            <a:ext cx="54578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39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80349" y="3032615"/>
            <a:ext cx="466769" cy="30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3558" y="3032615"/>
            <a:ext cx="247673" cy="30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3635" y="3280580"/>
            <a:ext cx="257199" cy="29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3701" y="3938640"/>
            <a:ext cx="257199" cy="30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5520" y="3938640"/>
            <a:ext cx="476295" cy="30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8938" y="3919566"/>
            <a:ext cx="438191" cy="36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9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8664" y="667502"/>
            <a:ext cx="676339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8300" y="1335410"/>
            <a:ext cx="257199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1619" y="1717071"/>
            <a:ext cx="390562" cy="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8774" y="1802945"/>
            <a:ext cx="266725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5152" y="2470852"/>
            <a:ext cx="648071" cy="858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5731" y="4264661"/>
            <a:ext cx="676339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2776" y="4932569"/>
            <a:ext cx="657287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351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720" y="2106418"/>
            <a:ext cx="720080" cy="89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8002" y="3891648"/>
            <a:ext cx="438191" cy="30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569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2841" y="2385706"/>
            <a:ext cx="28577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2841" y="4853824"/>
            <a:ext cx="28577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430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2058" y="2777487"/>
            <a:ext cx="943065" cy="166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9434" y="2548781"/>
            <a:ext cx="257199" cy="771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8155" y="2548781"/>
            <a:ext cx="1095479" cy="189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7946" y="2558311"/>
            <a:ext cx="266725" cy="76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19555"/>
            <a:ext cx="2848246" cy="186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7312" y="2548397"/>
            <a:ext cx="1609878" cy="140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3558256"/>
            <a:ext cx="6172789" cy="146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