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1498" y="82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404664"/>
            <a:ext cx="843752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509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337621"/>
            <a:ext cx="5972745" cy="4055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24744"/>
            <a:ext cx="4895850" cy="13049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775" y="2995612"/>
            <a:ext cx="5886450" cy="866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56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64202" y="3780854"/>
            <a:ext cx="266725" cy="305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36066" y="3780854"/>
            <a:ext cx="266725" cy="305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17411" y="3780854"/>
            <a:ext cx="885909" cy="305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30619" y="4773394"/>
            <a:ext cx="1095479" cy="305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640000" cy="5234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38399" y="1483129"/>
            <a:ext cx="647761" cy="305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85015" y="2198269"/>
            <a:ext cx="3400749" cy="400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61575" y="3742971"/>
            <a:ext cx="466769" cy="305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85764" y="5249532"/>
            <a:ext cx="438191" cy="305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620688"/>
            <a:ext cx="8640000" cy="5164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57395" y="1697511"/>
            <a:ext cx="276251" cy="304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04664"/>
            <a:ext cx="8640000" cy="5355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23780" y="2234311"/>
            <a:ext cx="295303" cy="314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37650" y="4492781"/>
            <a:ext cx="276251" cy="304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76672"/>
            <a:ext cx="841104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1390" y="2201889"/>
            <a:ext cx="2281275" cy="1038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21337" y="1988840"/>
            <a:ext cx="2911872" cy="1251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112" y="3240729"/>
            <a:ext cx="8308328" cy="270855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274" y="3372929"/>
            <a:ext cx="7505700" cy="2381250"/>
          </a:xfrm>
          <a:prstGeom prst="rect">
            <a:avLst/>
          </a:prstGeom>
        </p:spPr>
      </p:pic>
      <p:sp useBgFill="1">
        <p:nvSpPr>
          <p:cNvPr id="12" name="Rectangle 4"/>
          <p:cNvSpPr/>
          <p:nvPr/>
        </p:nvSpPr>
        <p:spPr bwMode="white">
          <a:xfrm>
            <a:off x="1184274" y="4520559"/>
            <a:ext cx="2911872" cy="1038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4"/>
          <p:cNvSpPr/>
          <p:nvPr/>
        </p:nvSpPr>
        <p:spPr bwMode="white">
          <a:xfrm>
            <a:off x="5028900" y="4446525"/>
            <a:ext cx="3071492" cy="1307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154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87686" y="3797270"/>
            <a:ext cx="6268048" cy="10964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877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1347" y="2015007"/>
            <a:ext cx="4734377" cy="1116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86181</cp:lastModifiedBy>
  <cp:revision>6</cp:revision>
  <dcterms:created xsi:type="dcterms:W3CDTF">2022-08-10T03:44:00Z</dcterms:created>
  <dcterms:modified xsi:type="dcterms:W3CDTF">2022-08-12T03:03:51Z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