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099086"/>
            <a:ext cx="7220639" cy="377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1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3493079"/>
            <a:ext cx="4334288" cy="262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755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9964" y="3768610"/>
            <a:ext cx="247673" cy="29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5553" y="3949672"/>
            <a:ext cx="2619625" cy="40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1948" y="4149793"/>
            <a:ext cx="295303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381" y="3912005"/>
            <a:ext cx="2496859" cy="8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89964" y="4235560"/>
            <a:ext cx="257199" cy="285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65553" y="4874042"/>
            <a:ext cx="3276912" cy="40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6799" y="5541114"/>
            <a:ext cx="6172789" cy="40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895850" cy="1304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3124200"/>
            <a:ext cx="58197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69869" y="3576705"/>
            <a:ext cx="171466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1633" y="3795882"/>
            <a:ext cx="93353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1292" y="4043647"/>
            <a:ext cx="257199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3530" y="5025176"/>
            <a:ext cx="466769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20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269" y="2263974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4827" y="4227032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82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61871" y="1998225"/>
            <a:ext cx="304829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4660" y="3970813"/>
            <a:ext cx="295303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0818" y="2728588"/>
            <a:ext cx="31435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357529"/>
            <a:ext cx="1590826" cy="1753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1281" y="3348000"/>
            <a:ext cx="2886350" cy="20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2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47887"/>
            <a:ext cx="2505314" cy="75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949" y="2347887"/>
            <a:ext cx="1362205" cy="75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482313"/>
            <a:ext cx="847805" cy="75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3949" y="3711105"/>
            <a:ext cx="590606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5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