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6580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6726" y="2777919"/>
            <a:ext cx="658576" cy="85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6360" y="3065074"/>
            <a:ext cx="219525" cy="25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9417" y="4222142"/>
            <a:ext cx="1013193" cy="1461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8814" y="4813344"/>
            <a:ext cx="388390" cy="24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48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3459" y="1253422"/>
            <a:ext cx="247673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7670" y="2645768"/>
            <a:ext cx="247673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4969" y="2645768"/>
            <a:ext cx="247673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999" y="4705676"/>
            <a:ext cx="6382359" cy="109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3067050"/>
            <a:ext cx="4533900" cy="72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44005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76672"/>
            <a:ext cx="74393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2365" y="2027441"/>
            <a:ext cx="779200" cy="30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1871" y="1994620"/>
            <a:ext cx="147638" cy="2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7653" y="3373082"/>
            <a:ext cx="1476380" cy="6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7265" y="3561800"/>
            <a:ext cx="221457" cy="2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9569" y="4718723"/>
            <a:ext cx="2181761" cy="108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77265" y="5128979"/>
            <a:ext cx="221457" cy="2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47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1551" y="2337201"/>
            <a:ext cx="257199" cy="30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0019" y="3824846"/>
            <a:ext cx="447717" cy="29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686" y="2779120"/>
            <a:ext cx="447717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2482" y="4258690"/>
            <a:ext cx="438191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2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4717" y="3728153"/>
            <a:ext cx="5505975" cy="193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83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7561" y="3174499"/>
            <a:ext cx="5963219" cy="109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056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