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4827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5015" y="1311922"/>
            <a:ext cx="2476736" cy="333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48146" y="691787"/>
            <a:ext cx="762072" cy="372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6393" y="3668432"/>
            <a:ext cx="7211113" cy="1583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4400550" cy="11620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3076575"/>
            <a:ext cx="514350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14021" y="3739098"/>
            <a:ext cx="295303" cy="314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404664"/>
            <a:ext cx="69140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533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5628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33747" y="1377762"/>
            <a:ext cx="466769" cy="30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42435" y="2083735"/>
            <a:ext cx="476295" cy="30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95378" y="2789708"/>
            <a:ext cx="438191" cy="295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33747" y="3486141"/>
            <a:ext cx="466769" cy="30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42435" y="4192115"/>
            <a:ext cx="476295" cy="30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5445" y="5556360"/>
            <a:ext cx="6763395" cy="400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79930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2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12141" y="1308807"/>
            <a:ext cx="247673" cy="286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64158" y="1909427"/>
            <a:ext cx="257199" cy="295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36198" y="2500513"/>
            <a:ext cx="457243" cy="295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78690" y="3101132"/>
            <a:ext cx="466769" cy="295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31545" y="3701752"/>
            <a:ext cx="409614" cy="800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88640"/>
            <a:ext cx="6840760" cy="6627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2022-08-12T03:42:01Z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