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2890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464" y="1195820"/>
            <a:ext cx="6811025" cy="1783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4926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672" y="1049475"/>
            <a:ext cx="8640000" cy="3651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568" y="1268760"/>
            <a:ext cx="6811025" cy="3193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3000375"/>
            <a:ext cx="6581775" cy="857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6638925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632"/>
            <a:ext cx="8640000" cy="449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99080" y="2491134"/>
            <a:ext cx="876383" cy="400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0414" y="3206346"/>
            <a:ext cx="876383" cy="390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7382" y="3921558"/>
            <a:ext cx="885909" cy="400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6485" y="1099081"/>
            <a:ext cx="885909" cy="40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31237" y="1099081"/>
            <a:ext cx="866857" cy="40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5988" y="1108622"/>
            <a:ext cx="828754" cy="40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7686" y="3283943"/>
            <a:ext cx="447717" cy="30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76672"/>
            <a:ext cx="8640000" cy="447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80646" y="1582083"/>
            <a:ext cx="342932" cy="2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80646" y="2296789"/>
            <a:ext cx="342932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80646" y="4431377"/>
            <a:ext cx="342932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3071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1640" y="2420889"/>
            <a:ext cx="7056784" cy="1323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933056"/>
            <a:ext cx="8208912" cy="2159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60" y="3984156"/>
            <a:ext cx="6781800" cy="2057400"/>
          </a:xfrm>
          <a:prstGeom prst="rect">
            <a:avLst/>
          </a:prstGeom>
        </p:spPr>
      </p:pic>
      <p:sp useBgFill="1">
        <p:nvSpPr>
          <p:cNvPr id="8" name="Rectangle 3"/>
          <p:cNvSpPr/>
          <p:nvPr/>
        </p:nvSpPr>
        <p:spPr bwMode="white">
          <a:xfrm>
            <a:off x="876680" y="4693495"/>
            <a:ext cx="7056784" cy="1323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8640000" cy="4250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5851" y="3152287"/>
            <a:ext cx="6858654" cy="108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5279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6799" y="3617161"/>
            <a:ext cx="6382359" cy="108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8640000" cy="5180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2022-08-12T04:05:23Z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