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416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8873" y="2246333"/>
            <a:ext cx="4724851" cy="106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5304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328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1055584"/>
            <a:ext cx="7258743" cy="366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6638925" cy="1514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3071812"/>
            <a:ext cx="73628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75613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98164" y="3746916"/>
            <a:ext cx="300121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6407" y="2777472"/>
            <a:ext cx="285777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2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5724" y="2061529"/>
            <a:ext cx="295303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9590" y="4160614"/>
            <a:ext cx="619184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7914" y="4141544"/>
            <a:ext cx="2810143" cy="108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335"/>
            <a:ext cx="8640000" cy="482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41" y="3371158"/>
            <a:ext cx="619184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5591" y="3361629"/>
            <a:ext cx="3438853" cy="10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2788493"/>
            <a:ext cx="3524586" cy="248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4286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3234" y="4106184"/>
            <a:ext cx="260201" cy="26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8183" y="4738946"/>
            <a:ext cx="408888" cy="27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305" y="5390320"/>
            <a:ext cx="436767" cy="26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5959" y="5381014"/>
            <a:ext cx="771312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