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2692172"/>
            <a:ext cx="5744123" cy="107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5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3994"/>
            <a:ext cx="4782006" cy="242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3105150"/>
            <a:ext cx="7267575" cy="64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66389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7896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1543" y="2578590"/>
            <a:ext cx="435323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6766" y="3310572"/>
            <a:ext cx="435323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1195" y="4774536"/>
            <a:ext cx="435323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5420" y="5506517"/>
            <a:ext cx="800995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6848" y="2120074"/>
            <a:ext cx="466769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2921599"/>
            <a:ext cx="647761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3723124"/>
            <a:ext cx="676339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9076" y="5326175"/>
            <a:ext cx="676339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38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4805" y="4514322"/>
            <a:ext cx="4839162" cy="40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3805411"/>
            <a:ext cx="4848687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264" y="4170478"/>
            <a:ext cx="6125159" cy="2441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86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9347" y="1912403"/>
            <a:ext cx="4734377" cy="107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2595008"/>
            <a:ext cx="4753428" cy="176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