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</p:sldIdLst>
  <p:sldSz cx="9144000" cy="6858000" type="screen4x3"/>
  <p:notesSz cx="6858000" cy="9144000"/>
  <p:custDataLst>
    <p:tags r:id="rId14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72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79" d="100"/>
          <a:sy n="79" d="100"/>
        </p:scale>
        <p:origin x="1498" y="82"/>
      </p:cViewPr>
      <p:guideLst>
        <p:guide orient="horz" pos="2172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499958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12689" y="3406514"/>
            <a:ext cx="7038002" cy="33302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188640"/>
            <a:ext cx="8640000" cy="511220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308895" y="3269316"/>
            <a:ext cx="4048511" cy="3910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738443" y="3269316"/>
            <a:ext cx="2410055" cy="3910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308895" y="4022794"/>
            <a:ext cx="2210011" cy="3910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928521" y="4022794"/>
            <a:ext cx="2733936" cy="3910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327947" y="4766735"/>
            <a:ext cx="6372833" cy="3910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620688"/>
            <a:ext cx="5391150" cy="1495425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2612" y="3033712"/>
            <a:ext cx="5438775" cy="7905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7504" y="260648"/>
            <a:ext cx="8640000" cy="435811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193898" y="4170556"/>
            <a:ext cx="476295" cy="3051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332656"/>
            <a:ext cx="8640000" cy="43517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432732" y="2012284"/>
            <a:ext cx="476295" cy="3053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605081" y="3434242"/>
            <a:ext cx="476295" cy="3053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232909" y="4149993"/>
            <a:ext cx="476295" cy="3053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71647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902085" y="3519529"/>
            <a:ext cx="342932" cy="3049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512" y="476672"/>
            <a:ext cx="8640000" cy="5616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380438" y="2049914"/>
            <a:ext cx="276251" cy="2955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475697" y="4891286"/>
            <a:ext cx="285777" cy="2955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404664"/>
            <a:ext cx="8640000" cy="524752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766139" y="4373704"/>
            <a:ext cx="5686968" cy="11162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188640"/>
            <a:ext cx="8636907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765322" y="5443209"/>
            <a:ext cx="1018907" cy="2956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1985" y="476672"/>
            <a:ext cx="8640000" cy="460469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416472" y="2183175"/>
            <a:ext cx="5982271" cy="26503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全屏显示(4:3)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5" baseType="lpstr">
      <vt:lpstr>宋体</vt:lpstr>
      <vt:lpstr>Arial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86181</cp:lastModifiedBy>
  <cp:revision>6</cp:revision>
  <dcterms:created xsi:type="dcterms:W3CDTF">2022-08-10T03:44:00Z</dcterms:created>
  <dcterms:modified xsi:type="dcterms:W3CDTF">2022-08-12T03:27:35Z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23DB48C62FAE45B28D9CD9554F7B34DE</vt:lpwstr>
  </property>
</Properties>
</file>