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20" autoAdjust="0"/>
  </p:normalViewPr>
  <p:slideViewPr>
    <p:cSldViewPr showGuides="1">
      <p:cViewPr varScale="1">
        <p:scale>
          <a:sx n="84" d="100"/>
          <a:sy n="84" d="100"/>
        </p:scale>
        <p:origin x="1354" y="77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2656"/>
            <a:ext cx="73500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84949" y="3950909"/>
            <a:ext cx="226903" cy="267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46860" y="3950909"/>
            <a:ext cx="162073" cy="267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08444" y="3942796"/>
            <a:ext cx="235007" cy="275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62251" y="3942796"/>
            <a:ext cx="218799" cy="275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48147" y="3950909"/>
            <a:ext cx="226903" cy="267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18162" y="3950909"/>
            <a:ext cx="162073" cy="267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63539" y="3942796"/>
            <a:ext cx="235007" cy="275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717346" y="3942796"/>
            <a:ext cx="218799" cy="275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320282" y="5151585"/>
            <a:ext cx="5081019" cy="332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72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01953" y="2844212"/>
            <a:ext cx="6429988" cy="2574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188640"/>
            <a:ext cx="8640000" cy="5464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22797" y="3126189"/>
            <a:ext cx="1028798" cy="371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99225" y="3221563"/>
            <a:ext cx="295303" cy="38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99225" y="3145264"/>
            <a:ext cx="2419581" cy="295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13271" y="3803351"/>
            <a:ext cx="3496008" cy="371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22797" y="4490051"/>
            <a:ext cx="3696052" cy="362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74903" y="5148138"/>
            <a:ext cx="6668136" cy="391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22532" y="5377038"/>
            <a:ext cx="552502" cy="152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20688"/>
            <a:ext cx="5391150" cy="14954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25" y="3062287"/>
            <a:ext cx="4705350" cy="733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76672"/>
            <a:ext cx="8640000" cy="5126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98872" y="3564201"/>
            <a:ext cx="2133803" cy="40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8674" y="5022201"/>
            <a:ext cx="771598" cy="39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66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41336" y="1251713"/>
            <a:ext cx="257199" cy="305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74390" y="1976724"/>
            <a:ext cx="257199" cy="305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44798" y="2205675"/>
            <a:ext cx="257199" cy="295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07708" y="2348770"/>
            <a:ext cx="400088" cy="38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64864" y="2444166"/>
            <a:ext cx="257199" cy="295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36551" y="3178717"/>
            <a:ext cx="466769" cy="305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83034" y="3407668"/>
            <a:ext cx="266725" cy="305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397874" y="3407668"/>
            <a:ext cx="257199" cy="305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97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26055" y="2128235"/>
            <a:ext cx="466769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40718" y="3576705"/>
            <a:ext cx="866857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55029" y="4300941"/>
            <a:ext cx="1057375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640000" cy="5203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61795" y="2296789"/>
            <a:ext cx="276251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19215" y="4469495"/>
            <a:ext cx="285777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09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30884" y="2749469"/>
            <a:ext cx="295303" cy="314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70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68546" y="3351634"/>
            <a:ext cx="1228842" cy="1498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93309" y="3361179"/>
            <a:ext cx="962116" cy="1250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434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243964"/>
            <a:ext cx="1638456" cy="305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26452" y="2243964"/>
            <a:ext cx="1000220" cy="295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2921353"/>
            <a:ext cx="1047850" cy="753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26452" y="2930893"/>
            <a:ext cx="733495" cy="744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5201578"/>
            <a:ext cx="1028798" cy="286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26452" y="5201578"/>
            <a:ext cx="981168" cy="295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896" y="5888508"/>
            <a:ext cx="771598" cy="744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26452" y="5888508"/>
            <a:ext cx="733495" cy="744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86181</cp:lastModifiedBy>
  <cp:revision>6</cp:revision>
  <dcterms:created xsi:type="dcterms:W3CDTF">2022-08-10T03:44:00Z</dcterms:created>
  <dcterms:modified xsi:type="dcterms:W3CDTF">2022-08-12T03:23:28Z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