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4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8635" y="3352065"/>
            <a:ext cx="6077530" cy="1059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4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1880540"/>
            <a:ext cx="6268048" cy="1057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3891422"/>
            <a:ext cx="5648864" cy="1724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8"/>
            <a:ext cx="74247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2313" y="4160733"/>
            <a:ext cx="147348" cy="24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45279" y="4160733"/>
            <a:ext cx="147348" cy="24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2920" y="4349182"/>
            <a:ext cx="474788" cy="25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8639" y="4349182"/>
            <a:ext cx="1391621" cy="25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55886" y="4349182"/>
            <a:ext cx="474788" cy="25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71605" y="4349182"/>
            <a:ext cx="1399807" cy="253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69569" y="4554019"/>
            <a:ext cx="221022" cy="24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20721" y="4554019"/>
            <a:ext cx="229208" cy="24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8362" y="5094787"/>
            <a:ext cx="3904725" cy="335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20453" y="5684716"/>
            <a:ext cx="1162413" cy="319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539115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012" y="3028950"/>
            <a:ext cx="5895975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69942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24128" y="3269221"/>
            <a:ext cx="720080" cy="663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7163" y="3454529"/>
            <a:ext cx="686319" cy="23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60598" y="4249811"/>
            <a:ext cx="208209" cy="23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7608" y="4435119"/>
            <a:ext cx="532090" cy="23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06618" y="4550937"/>
            <a:ext cx="323880" cy="30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60598" y="4620428"/>
            <a:ext cx="208209" cy="23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57608" y="5415709"/>
            <a:ext cx="532090" cy="23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47163" y="5415709"/>
            <a:ext cx="694030" cy="23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02968" y="2909647"/>
            <a:ext cx="885909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9759" y="3662470"/>
            <a:ext cx="257199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45856" y="3624352"/>
            <a:ext cx="2133803" cy="400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4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78954" y="2110858"/>
            <a:ext cx="1095479" cy="305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9632" y="2864910"/>
            <a:ext cx="648072" cy="852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5976" y="4086669"/>
            <a:ext cx="720080" cy="887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4280" y="4315749"/>
            <a:ext cx="1085953" cy="29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9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26496" y="2158627"/>
            <a:ext cx="676339" cy="30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3850" y="2903166"/>
            <a:ext cx="666813" cy="30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0421" y="2903166"/>
            <a:ext cx="895435" cy="30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7256" y="4401790"/>
            <a:ext cx="866857" cy="30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3159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06081" y="1779092"/>
            <a:ext cx="385081" cy="366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06081" y="3668519"/>
            <a:ext cx="385081" cy="376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1092" y="5823933"/>
            <a:ext cx="330069" cy="275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8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48264" y="5114614"/>
            <a:ext cx="648072" cy="90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3949" y="5333990"/>
            <a:ext cx="638235" cy="295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1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9461" y="3455631"/>
            <a:ext cx="1066901" cy="305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6848" y="3455631"/>
            <a:ext cx="666813" cy="305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2022-08-12T03:20:25Z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