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9" d="100"/>
          <a:sy n="79" d="100"/>
        </p:scale>
        <p:origin x="1498" y="82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832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25746" y="1966989"/>
            <a:ext cx="666813" cy="295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78646" y="2644152"/>
            <a:ext cx="457243" cy="295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88877" y="1966989"/>
            <a:ext cx="638235" cy="295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0873" y="3969867"/>
            <a:ext cx="6344255" cy="10777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293750" y="3969867"/>
            <a:ext cx="638235" cy="3910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332656"/>
            <a:ext cx="8640000" cy="56320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848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97565" y="3437357"/>
            <a:ext cx="438191" cy="2958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59461" y="3761852"/>
            <a:ext cx="495347" cy="820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629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512185" y="1251477"/>
            <a:ext cx="666813" cy="295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25746" y="3976065"/>
            <a:ext cx="685865" cy="3048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980728"/>
            <a:ext cx="5476875" cy="155257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3587" y="3043237"/>
            <a:ext cx="5076825" cy="771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842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836712"/>
            <a:ext cx="8640000" cy="50188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129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02130" y="3457675"/>
            <a:ext cx="171466" cy="2769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121402" y="3448127"/>
            <a:ext cx="247673" cy="296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21622" y="3448127"/>
            <a:ext cx="276251" cy="286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40895" y="3448127"/>
            <a:ext cx="257199" cy="296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150641" y="3448127"/>
            <a:ext cx="257199" cy="296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265173" y="3448127"/>
            <a:ext cx="247673" cy="286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922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25834" y="1928591"/>
            <a:ext cx="1828974" cy="390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45503" y="1251625"/>
            <a:ext cx="1314575" cy="305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9925" y="5208539"/>
            <a:ext cx="7315898" cy="11155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498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588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87819" y="3252705"/>
            <a:ext cx="238147" cy="266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092824" y="3252705"/>
            <a:ext cx="238147" cy="266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07356" y="3252705"/>
            <a:ext cx="238147" cy="266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12361" y="3252705"/>
            <a:ext cx="238147" cy="266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17367" y="3252705"/>
            <a:ext cx="238147" cy="266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350906" y="3252705"/>
            <a:ext cx="419140" cy="266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76672"/>
            <a:ext cx="8640000" cy="55206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47938" y="2660156"/>
            <a:ext cx="247673" cy="286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76736" y="2660156"/>
            <a:ext cx="247673" cy="286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90562" y="3327597"/>
            <a:ext cx="247673" cy="286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38368" y="2955737"/>
            <a:ext cx="628710" cy="20309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886218" y="2955737"/>
            <a:ext cx="619184" cy="20309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134112" y="4004572"/>
            <a:ext cx="247673" cy="2765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172436" y="4004572"/>
            <a:ext cx="257199" cy="2765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800043" y="3632712"/>
            <a:ext cx="628710" cy="13539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915016" y="4300153"/>
            <a:ext cx="628710" cy="686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962866" y="4300153"/>
            <a:ext cx="628710" cy="686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7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86181</cp:lastModifiedBy>
  <cp:revision>6</cp:revision>
  <dcterms:created xsi:type="dcterms:W3CDTF">2022-08-10T03:44:00Z</dcterms:created>
  <dcterms:modified xsi:type="dcterms:W3CDTF">2022-08-12T03:11:13Z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23DB48C62FAE45B28D9CD9554F7B34DE</vt:lpwstr>
  </property>
</Properties>
</file>