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9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4853" y="1873207"/>
            <a:ext cx="866857" cy="372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40498" y="3153807"/>
            <a:ext cx="457243" cy="296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0648"/>
            <a:ext cx="68726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49760" y="4391174"/>
            <a:ext cx="515256" cy="917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12160" y="4746269"/>
            <a:ext cx="356133" cy="22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16257" y="4997490"/>
            <a:ext cx="507679" cy="31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3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492896"/>
            <a:ext cx="7620727" cy="230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5476875" cy="1552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062287"/>
            <a:ext cx="5638800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5069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46722" y="5113268"/>
            <a:ext cx="876383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6871" y="4682117"/>
            <a:ext cx="866857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0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6871" y="4672588"/>
            <a:ext cx="876383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71539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0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5878" y="1395002"/>
            <a:ext cx="257199" cy="295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26011" y="2120463"/>
            <a:ext cx="180992" cy="295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45812" y="4287300"/>
            <a:ext cx="438191" cy="295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5907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93714" y="3877724"/>
            <a:ext cx="824031" cy="388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75477" y="4540882"/>
            <a:ext cx="435695" cy="29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1073" y="5128250"/>
            <a:ext cx="1259726" cy="388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83732" y="5744040"/>
            <a:ext cx="824031" cy="388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5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2022-08-12T03:07:52Z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