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1498" y="8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92696"/>
            <a:ext cx="8640000" cy="5365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06340" y="3399503"/>
            <a:ext cx="1162160" cy="304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06340" y="4057143"/>
            <a:ext cx="1162160" cy="304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87333" y="4714783"/>
            <a:ext cx="790650" cy="304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77763" y="5372423"/>
            <a:ext cx="1190738" cy="304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8640000" cy="49327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567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587705"/>
            <a:ext cx="7725512" cy="1020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528" y="980728"/>
            <a:ext cx="5476875" cy="1552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3014662"/>
            <a:ext cx="5105400" cy="828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04664"/>
            <a:ext cx="796097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03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35933" y="1309098"/>
            <a:ext cx="3867519" cy="410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925" y="2025032"/>
            <a:ext cx="2562469" cy="410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9925" y="2750512"/>
            <a:ext cx="7020595" cy="400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54368" y="4230109"/>
            <a:ext cx="447717" cy="305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19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63982" y="1213567"/>
            <a:ext cx="1590826" cy="381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45195" y="1957731"/>
            <a:ext cx="466769" cy="305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45018" y="2654191"/>
            <a:ext cx="876383" cy="381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55029" y="2644651"/>
            <a:ext cx="1628930" cy="391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58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16264" y="4379208"/>
            <a:ext cx="6144211" cy="180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33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97345" y="2796980"/>
            <a:ext cx="4019933" cy="1116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860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873" y="2121929"/>
            <a:ext cx="6591929" cy="1032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4883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2022-08-10T03:44:00Z</dcterms:created>
  <dcterms:modified xsi:type="dcterms:W3CDTF">2022-08-12T06:19:45Z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