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9" d="100"/>
          <a:sy n="79" d="100"/>
        </p:scale>
        <p:origin x="1498" y="82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7" y="404664"/>
            <a:ext cx="7979485" cy="62646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929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328080"/>
            <a:ext cx="4353340" cy="31964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08720"/>
            <a:ext cx="4886325" cy="1524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6025" y="2995612"/>
            <a:ext cx="4171950" cy="866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332656"/>
            <a:ext cx="8640000" cy="56922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542599" y="2840290"/>
            <a:ext cx="171466" cy="2955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89655" y="3059589"/>
            <a:ext cx="657287" cy="305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17968" y="4060736"/>
            <a:ext cx="866857" cy="305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362047" y="4823515"/>
            <a:ext cx="647761" cy="305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922753" y="5586293"/>
            <a:ext cx="676339" cy="305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816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569561" y="2148168"/>
            <a:ext cx="847805" cy="324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92080" y="4141445"/>
            <a:ext cx="648072" cy="8202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78116" y="4370339"/>
            <a:ext cx="904961" cy="305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476672"/>
            <a:ext cx="8640000" cy="47837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018453" y="2039495"/>
            <a:ext cx="466769" cy="8854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20072" y="2039494"/>
            <a:ext cx="648071" cy="8854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714506" y="2039495"/>
            <a:ext cx="609657" cy="8854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456204" y="3449848"/>
            <a:ext cx="1066901" cy="285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818409" y="3449848"/>
            <a:ext cx="866857" cy="285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447560" y="3449848"/>
            <a:ext cx="657287" cy="285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714506" y="3449848"/>
            <a:ext cx="666813" cy="285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379997" y="4383730"/>
            <a:ext cx="1190738" cy="304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4980570" y="4383730"/>
            <a:ext cx="1019272" cy="304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6352301" y="4383730"/>
            <a:ext cx="809702" cy="304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454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92339" y="3519529"/>
            <a:ext cx="628710" cy="400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25878" y="3328941"/>
            <a:ext cx="1495567" cy="2001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83695" y="3519529"/>
            <a:ext cx="619184" cy="400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79131" y="3338470"/>
            <a:ext cx="1695611" cy="1753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468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43608" y="1916832"/>
            <a:ext cx="1867078" cy="27106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84048" y="2273049"/>
            <a:ext cx="1076427" cy="1727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4" y="476672"/>
            <a:ext cx="856332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80750" y="4395360"/>
            <a:ext cx="5268284" cy="1746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8680"/>
            <a:ext cx="793776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38722" y="2597069"/>
            <a:ext cx="3553179" cy="1006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56225" y="5153178"/>
            <a:ext cx="3964508" cy="9979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86181</cp:lastModifiedBy>
  <cp:revision>6</cp:revision>
  <dcterms:created xsi:type="dcterms:W3CDTF">2022-08-10T03:44:00Z</dcterms:created>
  <dcterms:modified xsi:type="dcterms:W3CDTF">2022-08-12T02:54:04Z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23DB48C62FAE45B28D9CD9554F7B34DE</vt:lpwstr>
  </property>
</Properties>
</file>