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4886325" cy="1524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3105150"/>
            <a:ext cx="7115175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928"/>
            <a:ext cx="8568952" cy="67654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84784"/>
            <a:ext cx="648072" cy="2685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484784"/>
            <a:ext cx="648072" cy="2685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485538"/>
            <a:ext cx="648072" cy="2685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292" y="2276872"/>
            <a:ext cx="504056" cy="2685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944148"/>
            <a:ext cx="432048" cy="2685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04" y="2944148"/>
            <a:ext cx="432048" cy="2685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04" y="4941168"/>
            <a:ext cx="432048" cy="2685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028" y="5214436"/>
            <a:ext cx="540060" cy="268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363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96084" y="3360416"/>
            <a:ext cx="342932" cy="286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60432" y="2385529"/>
            <a:ext cx="400088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17587" y="3814941"/>
            <a:ext cx="342932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1292" y="2720898"/>
            <a:ext cx="276251" cy="30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6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1656" y="2005001"/>
            <a:ext cx="295303" cy="305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7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0575" y="3638166"/>
            <a:ext cx="4534332" cy="391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9627" y="4315889"/>
            <a:ext cx="5353561" cy="391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2022-08-12T02:50:34Z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