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1498" y="8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70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40101" y="2033283"/>
            <a:ext cx="3734156" cy="2583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134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994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22992"/>
            <a:ext cx="6706240" cy="3298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76672"/>
            <a:ext cx="8640000" cy="5155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46502" y="4317113"/>
            <a:ext cx="2257640" cy="324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80349" y="4317113"/>
            <a:ext cx="1524145" cy="324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09192" y="4298053"/>
            <a:ext cx="1790871" cy="390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65553" y="5022305"/>
            <a:ext cx="3705578" cy="390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08720"/>
            <a:ext cx="4886325" cy="1524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212" y="3076575"/>
            <a:ext cx="5743575" cy="704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620688"/>
            <a:ext cx="8640000" cy="4618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27450" y="4657181"/>
            <a:ext cx="2143329" cy="400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90272" y="4657181"/>
            <a:ext cx="2486262" cy="400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92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16793" y="1299176"/>
            <a:ext cx="276251" cy="30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26716" y="1299176"/>
            <a:ext cx="476295" cy="30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49847" y="3586235"/>
            <a:ext cx="647761" cy="30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23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40586" y="2110623"/>
            <a:ext cx="647761" cy="305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21446" y="2874049"/>
            <a:ext cx="676339" cy="305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92427" y="4400899"/>
            <a:ext cx="676339" cy="305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57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2339" y="3025737"/>
            <a:ext cx="628710" cy="391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25878" y="3006661"/>
            <a:ext cx="2133803" cy="1115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78998" y="3025737"/>
            <a:ext cx="619184" cy="391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36330" y="3006661"/>
            <a:ext cx="2552943" cy="1115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13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512001"/>
            <a:ext cx="657287" cy="391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01909" y="2502454"/>
            <a:ext cx="1419360" cy="381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59373" y="2550187"/>
            <a:ext cx="466769" cy="305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02659" y="2512001"/>
            <a:ext cx="619184" cy="391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36330" y="2502454"/>
            <a:ext cx="1886130" cy="381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11611" y="3304375"/>
            <a:ext cx="1324101" cy="305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65084" y="3304375"/>
            <a:ext cx="1114531" cy="305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95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30619" y="2940084"/>
            <a:ext cx="3810363" cy="1163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77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54368" y="4324431"/>
            <a:ext cx="5963219" cy="2108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86181</cp:lastModifiedBy>
  <cp:revision>6</cp:revision>
  <dcterms:created xsi:type="dcterms:W3CDTF">2022-08-10T03:44:00Z</dcterms:created>
  <dcterms:modified xsi:type="dcterms:W3CDTF">2022-08-12T02:43:20Z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