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498" y="8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22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02041" y="3760395"/>
            <a:ext cx="4953472" cy="2651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04664"/>
            <a:ext cx="73500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27481" y="5020776"/>
            <a:ext cx="1580221" cy="275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64428" y="4996438"/>
            <a:ext cx="2568872" cy="332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43689" y="5637340"/>
            <a:ext cx="4197715" cy="332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8720"/>
            <a:ext cx="4886325" cy="1524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012" y="3033712"/>
            <a:ext cx="5895975" cy="79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20688"/>
            <a:ext cx="8640000" cy="4917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55851" y="3984570"/>
            <a:ext cx="609658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84693" y="3975040"/>
            <a:ext cx="2467210" cy="38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61474" y="3984570"/>
            <a:ext cx="609658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09456" y="3975040"/>
            <a:ext cx="1695611" cy="38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84693" y="4804099"/>
            <a:ext cx="1276471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28640" y="4804099"/>
            <a:ext cx="1476515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9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663230"/>
            <a:ext cx="647761" cy="400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1909" y="2653693"/>
            <a:ext cx="2057596" cy="381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12097" y="2663230"/>
            <a:ext cx="619184" cy="400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50553" y="2653693"/>
            <a:ext cx="2276692" cy="381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83078" y="3483459"/>
            <a:ext cx="1486041" cy="324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50553" y="3483459"/>
            <a:ext cx="1285997" cy="324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02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73331" y="3062117"/>
            <a:ext cx="4362766" cy="1677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5436096" y="3212976"/>
            <a:ext cx="3570677" cy="1677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260648"/>
            <a:ext cx="8640000" cy="5349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65774" y="4789808"/>
            <a:ext cx="3772260" cy="400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640000" cy="4345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1442" y="3850083"/>
            <a:ext cx="3772260" cy="40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84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36595" y="3122406"/>
            <a:ext cx="438191" cy="276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98050" y="4162698"/>
            <a:ext cx="790650" cy="305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90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1435" y="1995743"/>
            <a:ext cx="5353561" cy="1135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6</cp:revision>
  <dcterms:created xsi:type="dcterms:W3CDTF">2022-08-10T03:44:00Z</dcterms:created>
  <dcterms:modified xsi:type="dcterms:W3CDTF">2022-08-12T02:45:56Z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