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2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961" y="2671715"/>
            <a:ext cx="4648643" cy="112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9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1" y="3655549"/>
            <a:ext cx="5940487" cy="227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104" y="12110"/>
            <a:ext cx="8640000" cy="1219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123728" y="5680553"/>
            <a:ext cx="5940487" cy="42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4886325" cy="1524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2" y="3057525"/>
            <a:ext cx="482917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69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7891" y="3035856"/>
            <a:ext cx="44771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8211" y="3035856"/>
            <a:ext cx="600132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6689" y="4017385"/>
            <a:ext cx="47629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4837" y="5008444"/>
            <a:ext cx="485821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5686" y="5751738"/>
            <a:ext cx="46676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76672"/>
            <a:ext cx="8640000" cy="535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80646" y="2353966"/>
            <a:ext cx="342932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0646" y="3850083"/>
            <a:ext cx="342932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3490" y="5327142"/>
            <a:ext cx="400088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1512" y="3713710"/>
            <a:ext cx="342932" cy="30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0410" y="2804823"/>
            <a:ext cx="276251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5421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2909" y="2562302"/>
            <a:ext cx="5219411" cy="762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717032"/>
            <a:ext cx="7992888" cy="20882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518655"/>
            <a:ext cx="7934325" cy="2181225"/>
          </a:xfrm>
          <a:prstGeom prst="rect">
            <a:avLst/>
          </a:prstGeom>
        </p:spPr>
      </p:pic>
      <p:sp useBgFill="1">
        <p:nvSpPr>
          <p:cNvPr id="12" name="Rectangle 3"/>
          <p:cNvSpPr/>
          <p:nvPr/>
        </p:nvSpPr>
        <p:spPr bwMode="white">
          <a:xfrm>
            <a:off x="2260076" y="4756338"/>
            <a:ext cx="5219411" cy="99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5242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0338" y="3813650"/>
            <a:ext cx="5563131" cy="182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1798"/>
            <a:ext cx="8640000" cy="4369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8015" y="2340579"/>
            <a:ext cx="5048732" cy="111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