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32656"/>
            <a:ext cx="8640000" cy="5755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7393" y="3010471"/>
            <a:ext cx="152414" cy="11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2134" y="3162944"/>
            <a:ext cx="152414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6401" y="3324948"/>
            <a:ext cx="152414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1142" y="3486951"/>
            <a:ext cx="142888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5883" y="3639424"/>
            <a:ext cx="152414" cy="13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0624" y="3801427"/>
            <a:ext cx="152414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65365" y="3963430"/>
            <a:ext cx="152414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79631" y="4125433"/>
            <a:ext cx="142888" cy="11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84372" y="4277907"/>
            <a:ext cx="142888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89113" y="4439910"/>
            <a:ext cx="152414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93854" y="4601913"/>
            <a:ext cx="152414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98595" y="4763916"/>
            <a:ext cx="152414" cy="1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03336" y="4925919"/>
            <a:ext cx="152414" cy="11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65232" y="5173689"/>
            <a:ext cx="3886571" cy="4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136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8354" y="5141343"/>
            <a:ext cx="19051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9820" y="5055569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1287" y="4969794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2753" y="4893549"/>
            <a:ext cx="180992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4693" y="4798244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46413" y="5227118"/>
            <a:ext cx="2009966" cy="1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56160" y="4722000"/>
            <a:ext cx="19051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27626" y="4626694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99093" y="4550450"/>
            <a:ext cx="19051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70559" y="4464675"/>
            <a:ext cx="180992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42025" y="4378900"/>
            <a:ext cx="180992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13492" y="4293125"/>
            <a:ext cx="180992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75432" y="4207350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446898" y="4121575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618365" y="4035800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789831" y="3950026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970824" y="3873781"/>
            <a:ext cx="180992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32764" y="3778476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304230" y="3702231"/>
            <a:ext cx="285777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570956" y="3788006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742422" y="3883312"/>
            <a:ext cx="19051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913889" y="3969087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085355" y="4054862"/>
            <a:ext cx="180992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256821" y="4150167"/>
            <a:ext cx="180992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428288" y="4235942"/>
            <a:ext cx="180992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599754" y="4331247"/>
            <a:ext cx="180992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5771220" y="4417022"/>
            <a:ext cx="180992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933161" y="4512328"/>
            <a:ext cx="19051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6114153" y="4598102"/>
            <a:ext cx="180992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276094" y="4683877"/>
            <a:ext cx="190518" cy="1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457086" y="4779183"/>
            <a:ext cx="180992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5628332" y="5227118"/>
            <a:ext cx="1867078" cy="1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6619026" y="4874488"/>
            <a:ext cx="19051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6790493" y="4960263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6961959" y="5046038"/>
            <a:ext cx="190518" cy="9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7133426" y="5141343"/>
            <a:ext cx="190518" cy="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5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124" y="2772193"/>
            <a:ext cx="5972745" cy="391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5429250" cy="1600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3076575"/>
            <a:ext cx="517207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-20405"/>
            <a:ext cx="8640000" cy="427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55124"/>
            <a:ext cx="762000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162925" cy="1362075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288670" y="897376"/>
            <a:ext cx="7944608" cy="145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0"/>
            <a:ext cx="8640000" cy="565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8187" y="1573236"/>
            <a:ext cx="352458" cy="30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9698" y="3661351"/>
            <a:ext cx="295303" cy="31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0675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105" y="1215590"/>
            <a:ext cx="320211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3525" y="3806254"/>
            <a:ext cx="284632" cy="29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2826818"/>
            <a:ext cx="171466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2884090"/>
            <a:ext cx="180992" cy="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7345" y="2922272"/>
            <a:ext cx="180992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8811" y="2979545"/>
            <a:ext cx="190518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1270" y="3075000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92736" y="3132272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3728" y="3180000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45195" y="3227727"/>
            <a:ext cx="180992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26187" y="3285000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11523" y="2636912"/>
            <a:ext cx="4943947" cy="130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69428" y="3790909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50421" y="3838636"/>
            <a:ext cx="352458" cy="11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93353" y="3934090"/>
            <a:ext cx="180992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74346" y="3991363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45812" y="4039090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26804" y="4086818"/>
            <a:ext cx="352458" cy="12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379263" y="4191818"/>
            <a:ext cx="180992" cy="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50729" y="4239545"/>
            <a:ext cx="180992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455470" y="3924545"/>
            <a:ext cx="885909" cy="16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341380" y="4067727"/>
            <a:ext cx="1419360" cy="26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436859" y="3924545"/>
            <a:ext cx="295303" cy="295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3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3530216"/>
            <a:ext cx="7211113" cy="189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8899" y="3950475"/>
            <a:ext cx="438191" cy="381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