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013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1553" y="1091933"/>
            <a:ext cx="447717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306" y="2064071"/>
            <a:ext cx="457243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6007" y="2750285"/>
            <a:ext cx="447717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1553" y="3588992"/>
            <a:ext cx="447717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3306" y="4446761"/>
            <a:ext cx="457243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6007" y="5123445"/>
            <a:ext cx="447717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7704856" cy="628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592" y="4797152"/>
            <a:ext cx="720080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5619750" cy="1562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068960"/>
            <a:ext cx="521017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5706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191" y="4446941"/>
            <a:ext cx="5688586" cy="638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83568" y="4738295"/>
            <a:ext cx="2880274" cy="70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3055995"/>
            <a:ext cx="5725071" cy="69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3902613"/>
            <a:ext cx="1352679" cy="88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8392" y="3902613"/>
            <a:ext cx="1362205" cy="88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4224" y="3902613"/>
            <a:ext cx="933539" cy="88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3094007"/>
            <a:ext cx="1362205" cy="87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2052" y="3094007"/>
            <a:ext cx="1352679" cy="87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3094007"/>
            <a:ext cx="933539" cy="87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36286" y="2680941"/>
            <a:ext cx="34293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57" y="3112744"/>
            <a:ext cx="342932" cy="29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7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