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81" autoAdjust="0"/>
  </p:normalViewPr>
  <p:slideViewPr>
    <p:cSldViewPr showGuides="1">
      <p:cViewPr varScale="1">
        <p:scale>
          <a:sx n="79" d="100"/>
          <a:sy n="79" d="100"/>
        </p:scale>
        <p:origin x="1498" y="77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3412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6177" y="3415084"/>
            <a:ext cx="5563895" cy="258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570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71365" y="4430651"/>
            <a:ext cx="171466" cy="286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7650" y="4621412"/>
            <a:ext cx="1600352" cy="391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85632" y="4793096"/>
            <a:ext cx="390562" cy="3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14298" y="4764482"/>
            <a:ext cx="295303" cy="3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57231" y="4430651"/>
            <a:ext cx="2619625" cy="743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52313" y="4888476"/>
            <a:ext cx="247673" cy="295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47176" y="5556137"/>
            <a:ext cx="4734377" cy="391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0" y="908720"/>
            <a:ext cx="6715125" cy="15335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3043237"/>
            <a:ext cx="4171950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32656"/>
            <a:ext cx="8640000" cy="4870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38343" y="2791964"/>
            <a:ext cx="342932" cy="285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38343" y="4803259"/>
            <a:ext cx="342932" cy="27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6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50862" y="2405312"/>
            <a:ext cx="390562" cy="381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017" y="4436188"/>
            <a:ext cx="333406" cy="27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4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3237066"/>
            <a:ext cx="1524145" cy="1870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36110" y="3466135"/>
            <a:ext cx="1133583" cy="1403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17323" y="3246611"/>
            <a:ext cx="457243" cy="744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7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482434"/>
            <a:ext cx="3267386" cy="2986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93089" y="2482434"/>
            <a:ext cx="2686306" cy="2986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79807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08115" y="4059709"/>
            <a:ext cx="3871574" cy="1946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976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5621" y="4167861"/>
            <a:ext cx="1600352" cy="390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23603" y="3986741"/>
            <a:ext cx="2210011" cy="753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266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7561" y="4995933"/>
            <a:ext cx="600132" cy="362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13901" y="3144873"/>
            <a:ext cx="5286879" cy="2232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2022-08-12T02:14:54Z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