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48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6788" y="3937106"/>
            <a:ext cx="4755606" cy="2161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6702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9279" y="3364313"/>
            <a:ext cx="124884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2460" y="3223825"/>
            <a:ext cx="1714388" cy="58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6669" y="4140693"/>
            <a:ext cx="3000179" cy="58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4059" y="5020590"/>
            <a:ext cx="2719374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1007" y="5198048"/>
            <a:ext cx="783297" cy="11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062287"/>
            <a:ext cx="75057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0294" y="4143620"/>
            <a:ext cx="847805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1816" y="3962599"/>
            <a:ext cx="1324101" cy="75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6998" y="4143620"/>
            <a:ext cx="866857" cy="38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405672"/>
            <a:ext cx="838280" cy="38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964" y="2415210"/>
            <a:ext cx="723969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4511" y="2224465"/>
            <a:ext cx="581080" cy="75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672" y="2405672"/>
            <a:ext cx="847805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539" y="4742290"/>
            <a:ext cx="866857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4721" y="4742290"/>
            <a:ext cx="771598" cy="40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3949" y="4561083"/>
            <a:ext cx="657287" cy="75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50509" y="4742290"/>
            <a:ext cx="866857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40916"/>
            <a:ext cx="619184" cy="391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3159661"/>
            <a:ext cx="1457464" cy="144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058" y="3159661"/>
            <a:ext cx="2143329" cy="144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2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8618" y="4511878"/>
            <a:ext cx="619184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7417" y="4330866"/>
            <a:ext cx="2314796" cy="14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293" y="4340289"/>
            <a:ext cx="609658" cy="3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6143" y="4340289"/>
            <a:ext cx="771598" cy="3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4897" y="4159162"/>
            <a:ext cx="1733715" cy="142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184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2715" y="3437708"/>
            <a:ext cx="6452306" cy="276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042960"/>
            <a:ext cx="3734156" cy="301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