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0648"/>
            <a:ext cx="8640000" cy="4493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615"/>
            <a:ext cx="5582183" cy="27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048000"/>
            <a:ext cx="732472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179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7985" y="3390922"/>
            <a:ext cx="792088" cy="47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2775" y="3779148"/>
            <a:ext cx="213709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7621" y="5387511"/>
            <a:ext cx="213709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0131" y="5696507"/>
            <a:ext cx="324521" cy="3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7621" y="5767814"/>
            <a:ext cx="221624" cy="25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3358853"/>
            <a:ext cx="266725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4093044"/>
            <a:ext cx="171466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4312348"/>
            <a:ext cx="924013" cy="54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3596" y="5523286"/>
            <a:ext cx="466769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01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2322" y="4509120"/>
            <a:ext cx="4599917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546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1175" y="3351958"/>
            <a:ext cx="3747498" cy="187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843536" y="4252349"/>
            <a:ext cx="2005137" cy="187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949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875" y="3869548"/>
            <a:ext cx="6310233" cy="228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109807"/>
            <a:ext cx="5753649" cy="153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171682"/>
            <a:ext cx="5963219" cy="153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